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32" r:id="rId3"/>
    <p:sldMasterId id="2147483744" r:id="rId4"/>
    <p:sldMasterId id="2147483756" r:id="rId5"/>
    <p:sldMasterId id="2147483768" r:id="rId6"/>
    <p:sldMasterId id="2147483792" r:id="rId7"/>
    <p:sldMasterId id="2147483804" r:id="rId8"/>
    <p:sldMasterId id="2147483816" r:id="rId9"/>
    <p:sldMasterId id="2147483828" r:id="rId10"/>
  </p:sld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7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595393-4AA0-46C1-A878-475953821B3A}"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ES_tradnl"/>
        </a:p>
      </dgm:t>
    </dgm:pt>
    <dgm:pt modelId="{7FF6F1C8-98D7-41FE-85E2-FE174441E23F}">
      <dgm:prSet phldrT="[Texto]" custT="1"/>
      <dgm:spPr>
        <a:solidFill>
          <a:schemeClr val="tx2">
            <a:lumMod val="50000"/>
          </a:schemeClr>
        </a:solidFill>
      </dgm:spPr>
      <dgm:t>
        <a:bodyPr/>
        <a:lstStyle/>
        <a:p>
          <a:r>
            <a:rPr lang="es-ES_tradnl" sz="2400" dirty="0" smtClean="0"/>
            <a:t>CAIDA DE LOS ARCOS DEL PIE</a:t>
          </a:r>
          <a:endParaRPr lang="es-ES_tradnl" sz="2400" dirty="0"/>
        </a:p>
      </dgm:t>
    </dgm:pt>
    <dgm:pt modelId="{C299EB49-BEAE-4F2B-871C-2DE6915C01CB}" type="parTrans" cxnId="{E4D6179F-614A-4ED1-BE98-FC94B4DAC0F8}">
      <dgm:prSet/>
      <dgm:spPr/>
      <dgm:t>
        <a:bodyPr/>
        <a:lstStyle/>
        <a:p>
          <a:endParaRPr lang="es-ES_tradnl"/>
        </a:p>
      </dgm:t>
    </dgm:pt>
    <dgm:pt modelId="{D7E1394D-A432-4310-8EB3-DD33B8A160C8}" type="sibTrans" cxnId="{E4D6179F-614A-4ED1-BE98-FC94B4DAC0F8}">
      <dgm:prSet/>
      <dgm:spPr>
        <a:solidFill>
          <a:schemeClr val="tx2">
            <a:lumMod val="50000"/>
          </a:schemeClr>
        </a:solidFill>
      </dgm:spPr>
      <dgm:t>
        <a:bodyPr/>
        <a:lstStyle/>
        <a:p>
          <a:endParaRPr lang="es-ES_tradnl"/>
        </a:p>
      </dgm:t>
    </dgm:pt>
    <dgm:pt modelId="{A6CA8318-A64A-4F02-8867-F419032A74F4}">
      <dgm:prSet phldrT="[Texto]" custT="1"/>
      <dgm:spPr>
        <a:solidFill>
          <a:schemeClr val="tx2">
            <a:lumMod val="50000"/>
          </a:schemeClr>
        </a:solidFill>
      </dgm:spPr>
      <dgm:t>
        <a:bodyPr/>
        <a:lstStyle/>
        <a:p>
          <a:r>
            <a:rPr lang="es-ES_tradnl" sz="2800" dirty="0" smtClean="0"/>
            <a:t>TRAUMATICO</a:t>
          </a:r>
        </a:p>
        <a:p>
          <a:r>
            <a:rPr lang="es-ES_tradnl" sz="1400" dirty="0" smtClean="0"/>
            <a:t>FRACTURA  </a:t>
          </a:r>
        </a:p>
        <a:p>
          <a:r>
            <a:rPr lang="es-ES_tradnl" sz="1400" dirty="0" smtClean="0"/>
            <a:t>LESIÓN</a:t>
          </a:r>
          <a:endParaRPr lang="es-ES_tradnl" sz="1400" dirty="0"/>
        </a:p>
      </dgm:t>
    </dgm:pt>
    <dgm:pt modelId="{D00D9C38-62AD-4AF9-95E9-552AC5D386A4}" type="parTrans" cxnId="{13C4DA9A-D8F8-462C-98FA-086EF4792CAF}">
      <dgm:prSet/>
      <dgm:spPr/>
      <dgm:t>
        <a:bodyPr/>
        <a:lstStyle/>
        <a:p>
          <a:endParaRPr lang="es-ES_tradnl"/>
        </a:p>
      </dgm:t>
    </dgm:pt>
    <dgm:pt modelId="{3571E43A-94F4-4FF1-9920-0C9AA4254877}" type="sibTrans" cxnId="{13C4DA9A-D8F8-462C-98FA-086EF4792CAF}">
      <dgm:prSet/>
      <dgm:spPr>
        <a:solidFill>
          <a:schemeClr val="tx2">
            <a:lumMod val="50000"/>
          </a:schemeClr>
        </a:solidFill>
      </dgm:spPr>
      <dgm:t>
        <a:bodyPr/>
        <a:lstStyle/>
        <a:p>
          <a:endParaRPr lang="es-ES_tradnl"/>
        </a:p>
      </dgm:t>
    </dgm:pt>
    <dgm:pt modelId="{D65D1AA4-30FD-4FE8-A39A-B27E12CC4800}">
      <dgm:prSet phldrT="[Texto]" custT="1"/>
      <dgm:spPr>
        <a:solidFill>
          <a:schemeClr val="tx2">
            <a:lumMod val="50000"/>
          </a:schemeClr>
        </a:solidFill>
      </dgm:spPr>
      <dgm:t>
        <a:bodyPr/>
        <a:lstStyle/>
        <a:p>
          <a:r>
            <a:rPr lang="es-ES_tradnl" sz="2800" dirty="0" smtClean="0"/>
            <a:t>ADQUIRIDO</a:t>
          </a:r>
        </a:p>
        <a:p>
          <a:r>
            <a:rPr lang="es-ES_tradnl" sz="1400" dirty="0" smtClean="0"/>
            <a:t>DEFICIT  MUSCULAR</a:t>
          </a:r>
        </a:p>
        <a:p>
          <a:r>
            <a:rPr lang="es-ES_tradnl" sz="1400" dirty="0" smtClean="0"/>
            <a:t>ENFERMEDAD</a:t>
          </a:r>
          <a:endParaRPr lang="es-ES_tradnl" sz="1400" dirty="0"/>
        </a:p>
      </dgm:t>
    </dgm:pt>
    <dgm:pt modelId="{B7CF9803-29E4-4EE6-BC38-754490641377}" type="parTrans" cxnId="{5D0F057F-C6DE-493D-921D-CA18B6E6078C}">
      <dgm:prSet/>
      <dgm:spPr/>
      <dgm:t>
        <a:bodyPr/>
        <a:lstStyle/>
        <a:p>
          <a:endParaRPr lang="es-ES_tradnl"/>
        </a:p>
      </dgm:t>
    </dgm:pt>
    <dgm:pt modelId="{EB38DACF-3220-46A2-AD87-AE1E337C5FA4}" type="sibTrans" cxnId="{5D0F057F-C6DE-493D-921D-CA18B6E6078C}">
      <dgm:prSet/>
      <dgm:spPr>
        <a:solidFill>
          <a:schemeClr val="tx2">
            <a:lumMod val="50000"/>
          </a:schemeClr>
        </a:solidFill>
      </dgm:spPr>
      <dgm:t>
        <a:bodyPr/>
        <a:lstStyle/>
        <a:p>
          <a:endParaRPr lang="es-ES_tradnl"/>
        </a:p>
      </dgm:t>
    </dgm:pt>
    <dgm:pt modelId="{1BA9D0CE-5C12-4273-A34F-79417197C735}" type="pres">
      <dgm:prSet presAssocID="{55595393-4AA0-46C1-A878-475953821B3A}" presName="Name0" presStyleCnt="0">
        <dgm:presLayoutVars>
          <dgm:dir/>
          <dgm:resizeHandles val="exact"/>
        </dgm:presLayoutVars>
      </dgm:prSet>
      <dgm:spPr/>
      <dgm:t>
        <a:bodyPr/>
        <a:lstStyle/>
        <a:p>
          <a:endParaRPr lang="es-ES_tradnl"/>
        </a:p>
      </dgm:t>
    </dgm:pt>
    <dgm:pt modelId="{98B09B5E-E3DC-426C-AA85-A1AF8B852187}" type="pres">
      <dgm:prSet presAssocID="{7FF6F1C8-98D7-41FE-85E2-FE174441E23F}" presName="node" presStyleLbl="node1" presStyleIdx="0" presStyleCnt="3" custAng="0" custScaleX="210309" custScaleY="55789">
        <dgm:presLayoutVars>
          <dgm:bulletEnabled val="1"/>
        </dgm:presLayoutVars>
      </dgm:prSet>
      <dgm:spPr/>
      <dgm:t>
        <a:bodyPr/>
        <a:lstStyle/>
        <a:p>
          <a:endParaRPr lang="es-ES_tradnl"/>
        </a:p>
      </dgm:t>
    </dgm:pt>
    <dgm:pt modelId="{C7427A28-A146-42EA-B49E-E0F02F6EC1A9}" type="pres">
      <dgm:prSet presAssocID="{D7E1394D-A432-4310-8EB3-DD33B8A160C8}" presName="sibTrans" presStyleLbl="sibTrans2D1" presStyleIdx="0" presStyleCnt="3" custAng="488078" custLinFactNeighborX="3513" custLinFactNeighborY="-7994" custRadScaleRad="128411" custRadScaleInc="-2147483648"/>
      <dgm:spPr/>
      <dgm:t>
        <a:bodyPr/>
        <a:lstStyle/>
        <a:p>
          <a:endParaRPr lang="es-ES_tradnl"/>
        </a:p>
      </dgm:t>
    </dgm:pt>
    <dgm:pt modelId="{9CA2FD0F-6D15-4474-AC2C-2890BC14C311}" type="pres">
      <dgm:prSet presAssocID="{D7E1394D-A432-4310-8EB3-DD33B8A160C8}" presName="connectorText" presStyleLbl="sibTrans2D1" presStyleIdx="0" presStyleCnt="3"/>
      <dgm:spPr/>
      <dgm:t>
        <a:bodyPr/>
        <a:lstStyle/>
        <a:p>
          <a:endParaRPr lang="es-ES_tradnl"/>
        </a:p>
      </dgm:t>
    </dgm:pt>
    <dgm:pt modelId="{CACF0AEC-F717-4D5A-B6D7-6E7A99DCCB14}" type="pres">
      <dgm:prSet presAssocID="{A6CA8318-A64A-4F02-8867-F419032A74F4}" presName="node" presStyleLbl="node1" presStyleIdx="1" presStyleCnt="3" custScaleX="106401" custRadScaleRad="86607" custRadScaleInc="-50814">
        <dgm:presLayoutVars>
          <dgm:bulletEnabled val="1"/>
        </dgm:presLayoutVars>
      </dgm:prSet>
      <dgm:spPr/>
      <dgm:t>
        <a:bodyPr/>
        <a:lstStyle/>
        <a:p>
          <a:endParaRPr lang="es-ES_tradnl"/>
        </a:p>
      </dgm:t>
    </dgm:pt>
    <dgm:pt modelId="{C93B11FB-9ABE-422E-99CD-938A24CA251B}" type="pres">
      <dgm:prSet presAssocID="{3571E43A-94F4-4FF1-9920-0C9AA4254877}" presName="sibTrans" presStyleLbl="sibTrans2D1" presStyleIdx="1" presStyleCnt="3" custAng="57982" custLinFactNeighborX="566" custLinFactNeighborY="-27528"/>
      <dgm:spPr/>
      <dgm:t>
        <a:bodyPr/>
        <a:lstStyle/>
        <a:p>
          <a:endParaRPr lang="es-ES_tradnl"/>
        </a:p>
      </dgm:t>
    </dgm:pt>
    <dgm:pt modelId="{45505B81-01B9-4A26-B7B4-364E0522C39E}" type="pres">
      <dgm:prSet presAssocID="{3571E43A-94F4-4FF1-9920-0C9AA4254877}" presName="connectorText" presStyleLbl="sibTrans2D1" presStyleIdx="1" presStyleCnt="3"/>
      <dgm:spPr/>
      <dgm:t>
        <a:bodyPr/>
        <a:lstStyle/>
        <a:p>
          <a:endParaRPr lang="es-ES_tradnl"/>
        </a:p>
      </dgm:t>
    </dgm:pt>
    <dgm:pt modelId="{9710B5A1-BAE5-4D99-9D8E-839EE4B16382}" type="pres">
      <dgm:prSet presAssocID="{D65D1AA4-30FD-4FE8-A39A-B27E12CC4800}" presName="node" presStyleLbl="node1" presStyleIdx="2" presStyleCnt="3" custRadScaleRad="86630" custRadScaleInc="47593">
        <dgm:presLayoutVars>
          <dgm:bulletEnabled val="1"/>
        </dgm:presLayoutVars>
      </dgm:prSet>
      <dgm:spPr/>
      <dgm:t>
        <a:bodyPr/>
        <a:lstStyle/>
        <a:p>
          <a:endParaRPr lang="es-ES_tradnl"/>
        </a:p>
      </dgm:t>
    </dgm:pt>
    <dgm:pt modelId="{44020C7E-8FD2-47BC-A323-7DFAA94896F6}" type="pres">
      <dgm:prSet presAssocID="{EB38DACF-3220-46A2-AD87-AE1E337C5FA4}" presName="sibTrans" presStyleLbl="sibTrans2D1" presStyleIdx="2" presStyleCnt="3" custLinFactNeighborX="4700" custLinFactNeighborY="5122" custRadScaleRad="174631"/>
      <dgm:spPr/>
      <dgm:t>
        <a:bodyPr/>
        <a:lstStyle/>
        <a:p>
          <a:endParaRPr lang="es-ES_tradnl"/>
        </a:p>
      </dgm:t>
    </dgm:pt>
    <dgm:pt modelId="{2528C821-64A7-4AD1-94B6-B56FD4CA3130}" type="pres">
      <dgm:prSet presAssocID="{EB38DACF-3220-46A2-AD87-AE1E337C5FA4}" presName="connectorText" presStyleLbl="sibTrans2D1" presStyleIdx="2" presStyleCnt="3"/>
      <dgm:spPr/>
      <dgm:t>
        <a:bodyPr/>
        <a:lstStyle/>
        <a:p>
          <a:endParaRPr lang="es-ES_tradnl"/>
        </a:p>
      </dgm:t>
    </dgm:pt>
  </dgm:ptLst>
  <dgm:cxnLst>
    <dgm:cxn modelId="{80FC0B28-DAFD-40DC-ADE2-E0CCDD50FB4C}" type="presOf" srcId="{55595393-4AA0-46C1-A878-475953821B3A}" destId="{1BA9D0CE-5C12-4273-A34F-79417197C735}" srcOrd="0" destOrd="0" presId="urn:microsoft.com/office/officeart/2005/8/layout/cycle7"/>
    <dgm:cxn modelId="{E4D6179F-614A-4ED1-BE98-FC94B4DAC0F8}" srcId="{55595393-4AA0-46C1-A878-475953821B3A}" destId="{7FF6F1C8-98D7-41FE-85E2-FE174441E23F}" srcOrd="0" destOrd="0" parTransId="{C299EB49-BEAE-4F2B-871C-2DE6915C01CB}" sibTransId="{D7E1394D-A432-4310-8EB3-DD33B8A160C8}"/>
    <dgm:cxn modelId="{13C4DA9A-D8F8-462C-98FA-086EF4792CAF}" srcId="{55595393-4AA0-46C1-A878-475953821B3A}" destId="{A6CA8318-A64A-4F02-8867-F419032A74F4}" srcOrd="1" destOrd="0" parTransId="{D00D9C38-62AD-4AF9-95E9-552AC5D386A4}" sibTransId="{3571E43A-94F4-4FF1-9920-0C9AA4254877}"/>
    <dgm:cxn modelId="{2BCE4158-244D-45BC-836F-05FF68233B4E}" type="presOf" srcId="{A6CA8318-A64A-4F02-8867-F419032A74F4}" destId="{CACF0AEC-F717-4D5A-B6D7-6E7A99DCCB14}" srcOrd="0" destOrd="0" presId="urn:microsoft.com/office/officeart/2005/8/layout/cycle7"/>
    <dgm:cxn modelId="{EFFC8A9D-9A00-46F3-A5FE-82B04BCEA69F}" type="presOf" srcId="{D7E1394D-A432-4310-8EB3-DD33B8A160C8}" destId="{C7427A28-A146-42EA-B49E-E0F02F6EC1A9}" srcOrd="0" destOrd="0" presId="urn:microsoft.com/office/officeart/2005/8/layout/cycle7"/>
    <dgm:cxn modelId="{4A89D203-6028-4796-89D0-A093AC90A742}" type="presOf" srcId="{EB38DACF-3220-46A2-AD87-AE1E337C5FA4}" destId="{44020C7E-8FD2-47BC-A323-7DFAA94896F6}" srcOrd="0" destOrd="0" presId="urn:microsoft.com/office/officeart/2005/8/layout/cycle7"/>
    <dgm:cxn modelId="{61BFACC8-98B8-4130-B4A2-CD622C919E4F}" type="presOf" srcId="{D7E1394D-A432-4310-8EB3-DD33B8A160C8}" destId="{9CA2FD0F-6D15-4474-AC2C-2890BC14C311}" srcOrd="1" destOrd="0" presId="urn:microsoft.com/office/officeart/2005/8/layout/cycle7"/>
    <dgm:cxn modelId="{DE8E2A3E-8818-4245-ABC1-847E6C2C5C51}" type="presOf" srcId="{3571E43A-94F4-4FF1-9920-0C9AA4254877}" destId="{45505B81-01B9-4A26-B7B4-364E0522C39E}" srcOrd="1" destOrd="0" presId="urn:microsoft.com/office/officeart/2005/8/layout/cycle7"/>
    <dgm:cxn modelId="{C578490E-BD7A-4E2F-A35E-F2B31AA0CA24}" type="presOf" srcId="{7FF6F1C8-98D7-41FE-85E2-FE174441E23F}" destId="{98B09B5E-E3DC-426C-AA85-A1AF8B852187}" srcOrd="0" destOrd="0" presId="urn:microsoft.com/office/officeart/2005/8/layout/cycle7"/>
    <dgm:cxn modelId="{A4F096F3-B76B-425A-B921-E908EB9C11CF}" type="presOf" srcId="{3571E43A-94F4-4FF1-9920-0C9AA4254877}" destId="{C93B11FB-9ABE-422E-99CD-938A24CA251B}" srcOrd="0" destOrd="0" presId="urn:microsoft.com/office/officeart/2005/8/layout/cycle7"/>
    <dgm:cxn modelId="{376C7A42-0650-4598-B412-456C48771974}" type="presOf" srcId="{D65D1AA4-30FD-4FE8-A39A-B27E12CC4800}" destId="{9710B5A1-BAE5-4D99-9D8E-839EE4B16382}" srcOrd="0" destOrd="0" presId="urn:microsoft.com/office/officeart/2005/8/layout/cycle7"/>
    <dgm:cxn modelId="{97125AB9-20F8-435B-858F-190EA8EDDD9E}" type="presOf" srcId="{EB38DACF-3220-46A2-AD87-AE1E337C5FA4}" destId="{2528C821-64A7-4AD1-94B6-B56FD4CA3130}" srcOrd="1" destOrd="0" presId="urn:microsoft.com/office/officeart/2005/8/layout/cycle7"/>
    <dgm:cxn modelId="{5D0F057F-C6DE-493D-921D-CA18B6E6078C}" srcId="{55595393-4AA0-46C1-A878-475953821B3A}" destId="{D65D1AA4-30FD-4FE8-A39A-B27E12CC4800}" srcOrd="2" destOrd="0" parTransId="{B7CF9803-29E4-4EE6-BC38-754490641377}" sibTransId="{EB38DACF-3220-46A2-AD87-AE1E337C5FA4}"/>
    <dgm:cxn modelId="{57003CEA-211D-4C8E-B986-399E2848D77D}" type="presParOf" srcId="{1BA9D0CE-5C12-4273-A34F-79417197C735}" destId="{98B09B5E-E3DC-426C-AA85-A1AF8B852187}" srcOrd="0" destOrd="0" presId="urn:microsoft.com/office/officeart/2005/8/layout/cycle7"/>
    <dgm:cxn modelId="{3F3D573C-1EF0-4AF4-9BDE-68FD5E04C0B3}" type="presParOf" srcId="{1BA9D0CE-5C12-4273-A34F-79417197C735}" destId="{C7427A28-A146-42EA-B49E-E0F02F6EC1A9}" srcOrd="1" destOrd="0" presId="urn:microsoft.com/office/officeart/2005/8/layout/cycle7"/>
    <dgm:cxn modelId="{02E30DE4-F9F8-4D72-9911-6EB99C37EB2E}" type="presParOf" srcId="{C7427A28-A146-42EA-B49E-E0F02F6EC1A9}" destId="{9CA2FD0F-6D15-4474-AC2C-2890BC14C311}" srcOrd="0" destOrd="0" presId="urn:microsoft.com/office/officeart/2005/8/layout/cycle7"/>
    <dgm:cxn modelId="{C7B146F4-7163-4BA8-B55A-31630134FDE2}" type="presParOf" srcId="{1BA9D0CE-5C12-4273-A34F-79417197C735}" destId="{CACF0AEC-F717-4D5A-B6D7-6E7A99DCCB14}" srcOrd="2" destOrd="0" presId="urn:microsoft.com/office/officeart/2005/8/layout/cycle7"/>
    <dgm:cxn modelId="{C1268224-F9CA-407F-877D-AA96818BC356}" type="presParOf" srcId="{1BA9D0CE-5C12-4273-A34F-79417197C735}" destId="{C93B11FB-9ABE-422E-99CD-938A24CA251B}" srcOrd="3" destOrd="0" presId="urn:microsoft.com/office/officeart/2005/8/layout/cycle7"/>
    <dgm:cxn modelId="{E94E8C3E-E935-498E-9E8E-4FB7E6F4E786}" type="presParOf" srcId="{C93B11FB-9ABE-422E-99CD-938A24CA251B}" destId="{45505B81-01B9-4A26-B7B4-364E0522C39E}" srcOrd="0" destOrd="0" presId="urn:microsoft.com/office/officeart/2005/8/layout/cycle7"/>
    <dgm:cxn modelId="{2DFC8E4A-1692-4D3C-979C-2354A4190560}" type="presParOf" srcId="{1BA9D0CE-5C12-4273-A34F-79417197C735}" destId="{9710B5A1-BAE5-4D99-9D8E-839EE4B16382}" srcOrd="4" destOrd="0" presId="urn:microsoft.com/office/officeart/2005/8/layout/cycle7"/>
    <dgm:cxn modelId="{BBAEB86F-F949-4D4B-933D-BB6DF24BBC20}" type="presParOf" srcId="{1BA9D0CE-5C12-4273-A34F-79417197C735}" destId="{44020C7E-8FD2-47BC-A323-7DFAA94896F6}" srcOrd="5" destOrd="0" presId="urn:microsoft.com/office/officeart/2005/8/layout/cycle7"/>
    <dgm:cxn modelId="{F955B750-4B90-491C-B8BF-F3165CE2B29B}" type="presParOf" srcId="{44020C7E-8FD2-47BC-A323-7DFAA94896F6}" destId="{2528C821-64A7-4AD1-94B6-B56FD4CA3130}"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09B5E-E3DC-426C-AA85-A1AF8B852187}">
      <dsp:nvSpPr>
        <dsp:cNvPr id="0" name=""/>
        <dsp:cNvSpPr/>
      </dsp:nvSpPr>
      <dsp:spPr>
        <a:xfrm>
          <a:off x="1497240" y="285060"/>
          <a:ext cx="5391230" cy="715070"/>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_tradnl" sz="2400" kern="1200" dirty="0" smtClean="0"/>
            <a:t>CAIDA DE LOS ARCOS DEL PIE</a:t>
          </a:r>
          <a:endParaRPr lang="es-ES_tradnl" sz="2400" kern="1200" dirty="0"/>
        </a:p>
      </dsp:txBody>
      <dsp:txXfrm>
        <a:off x="1518184" y="306004"/>
        <a:ext cx="5349342" cy="673182"/>
      </dsp:txXfrm>
    </dsp:sp>
    <dsp:sp modelId="{C7427A28-A146-42EA-B49E-E0F02F6EC1A9}">
      <dsp:nvSpPr>
        <dsp:cNvPr id="0" name=""/>
        <dsp:cNvSpPr/>
      </dsp:nvSpPr>
      <dsp:spPr>
        <a:xfrm rot="3421836">
          <a:off x="4536775" y="1454344"/>
          <a:ext cx="1271976" cy="448609"/>
        </a:xfrm>
        <a:prstGeom prst="leftRightArrow">
          <a:avLst>
            <a:gd name="adj1" fmla="val 60000"/>
            <a:gd name="adj2" fmla="val 50000"/>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_tradnl" sz="2000" kern="1200"/>
        </a:p>
      </dsp:txBody>
      <dsp:txXfrm>
        <a:off x="4671358" y="1544066"/>
        <a:ext cx="1002810" cy="269165"/>
      </dsp:txXfrm>
    </dsp:sp>
    <dsp:sp modelId="{CACF0AEC-F717-4D5A-B6D7-6E7A99DCCB14}">
      <dsp:nvSpPr>
        <dsp:cNvPr id="0" name=""/>
        <dsp:cNvSpPr/>
      </dsp:nvSpPr>
      <dsp:spPr>
        <a:xfrm>
          <a:off x="4946722" y="2428890"/>
          <a:ext cx="2727569" cy="1281740"/>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_tradnl" sz="2800" kern="1200" dirty="0" smtClean="0"/>
            <a:t>TRAUMATICO</a:t>
          </a:r>
        </a:p>
        <a:p>
          <a:pPr lvl="0" algn="ctr" defTabSz="1244600">
            <a:lnSpc>
              <a:spcPct val="90000"/>
            </a:lnSpc>
            <a:spcBef>
              <a:spcPct val="0"/>
            </a:spcBef>
            <a:spcAft>
              <a:spcPct val="35000"/>
            </a:spcAft>
          </a:pPr>
          <a:r>
            <a:rPr lang="es-ES_tradnl" sz="1400" kern="1200" dirty="0" smtClean="0"/>
            <a:t>FRACTURA  </a:t>
          </a:r>
        </a:p>
        <a:p>
          <a:pPr lvl="0" algn="ctr" defTabSz="1244600">
            <a:lnSpc>
              <a:spcPct val="90000"/>
            </a:lnSpc>
            <a:spcBef>
              <a:spcPct val="0"/>
            </a:spcBef>
            <a:spcAft>
              <a:spcPct val="35000"/>
            </a:spcAft>
          </a:pPr>
          <a:r>
            <a:rPr lang="es-ES_tradnl" sz="1400" kern="1200" dirty="0" smtClean="0"/>
            <a:t>LESIÓN</a:t>
          </a:r>
          <a:endParaRPr lang="es-ES_tradnl" sz="1400" kern="1200" dirty="0"/>
        </a:p>
      </dsp:txBody>
      <dsp:txXfrm>
        <a:off x="4984263" y="2466431"/>
        <a:ext cx="2652487" cy="1206658"/>
      </dsp:txXfrm>
    </dsp:sp>
    <dsp:sp modelId="{C93B11FB-9ABE-422E-99CD-938A24CA251B}">
      <dsp:nvSpPr>
        <dsp:cNvPr id="0" name=""/>
        <dsp:cNvSpPr/>
      </dsp:nvSpPr>
      <dsp:spPr>
        <a:xfrm rot="10800000">
          <a:off x="3523061" y="2758374"/>
          <a:ext cx="1271976" cy="448609"/>
        </a:xfrm>
        <a:prstGeom prst="leftRightArrow">
          <a:avLst>
            <a:gd name="adj1" fmla="val 60000"/>
            <a:gd name="adj2" fmla="val 50000"/>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_tradnl" sz="2000" kern="1200"/>
        </a:p>
      </dsp:txBody>
      <dsp:txXfrm rot="10800000">
        <a:off x="3657644" y="2848096"/>
        <a:ext cx="1002810" cy="269165"/>
      </dsp:txXfrm>
    </dsp:sp>
    <dsp:sp modelId="{9710B5A1-BAE5-4D99-9D8E-839EE4B16382}">
      <dsp:nvSpPr>
        <dsp:cNvPr id="0" name=""/>
        <dsp:cNvSpPr/>
      </dsp:nvSpPr>
      <dsp:spPr>
        <a:xfrm>
          <a:off x="793497" y="2500329"/>
          <a:ext cx="2563480" cy="1281740"/>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_tradnl" sz="2800" kern="1200" dirty="0" smtClean="0"/>
            <a:t>ADQUIRIDO</a:t>
          </a:r>
        </a:p>
        <a:p>
          <a:pPr lvl="0" algn="ctr" defTabSz="1244600">
            <a:lnSpc>
              <a:spcPct val="90000"/>
            </a:lnSpc>
            <a:spcBef>
              <a:spcPct val="0"/>
            </a:spcBef>
            <a:spcAft>
              <a:spcPct val="35000"/>
            </a:spcAft>
          </a:pPr>
          <a:r>
            <a:rPr lang="es-ES_tradnl" sz="1400" kern="1200" dirty="0" smtClean="0"/>
            <a:t>DEFICIT  MUSCULAR</a:t>
          </a:r>
        </a:p>
        <a:p>
          <a:pPr lvl="0" algn="ctr" defTabSz="1244600">
            <a:lnSpc>
              <a:spcPct val="90000"/>
            </a:lnSpc>
            <a:spcBef>
              <a:spcPct val="0"/>
            </a:spcBef>
            <a:spcAft>
              <a:spcPct val="35000"/>
            </a:spcAft>
          </a:pPr>
          <a:r>
            <a:rPr lang="es-ES_tradnl" sz="1400" kern="1200" dirty="0" smtClean="0"/>
            <a:t>ENFERMEDAD</a:t>
          </a:r>
          <a:endParaRPr lang="es-ES_tradnl" sz="1400" kern="1200" dirty="0"/>
        </a:p>
      </dsp:txBody>
      <dsp:txXfrm>
        <a:off x="831038" y="2537870"/>
        <a:ext cx="2488398" cy="1206658"/>
      </dsp:txXfrm>
    </dsp:sp>
    <dsp:sp modelId="{44020C7E-8FD2-47BC-A323-7DFAA94896F6}">
      <dsp:nvSpPr>
        <dsp:cNvPr id="0" name=""/>
        <dsp:cNvSpPr/>
      </dsp:nvSpPr>
      <dsp:spPr>
        <a:xfrm rot="18616917">
          <a:off x="2677907" y="1548903"/>
          <a:ext cx="1271976" cy="448609"/>
        </a:xfrm>
        <a:prstGeom prst="leftRightArrow">
          <a:avLst>
            <a:gd name="adj1" fmla="val 60000"/>
            <a:gd name="adj2" fmla="val 50000"/>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_tradnl" sz="2000" kern="1200"/>
        </a:p>
      </dsp:txBody>
      <dsp:txXfrm>
        <a:off x="2812490" y="1638625"/>
        <a:ext cx="1002810" cy="26916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s-ES" smtClean="0"/>
              <a:t>Haga clic para modificar el estilo de título del patrón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bwMode="white"/>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bwMode="white"/>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5CF7A080-A09A-493E-8160-50509881EAA0}" type="datetimeFigureOut">
              <a:rPr lang="es-MX" smtClean="0"/>
              <a:t>06/03/2013</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5FBE3EB0-2DC5-45F8-AA39-999E3D38EA80}" type="slidenum">
              <a:rPr lang="es-MX" smtClean="0"/>
              <a:t>‹Nº›</a:t>
            </a:fld>
            <a:endParaRPr lang="es-MX"/>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5CF7A080-A09A-493E-8160-50509881EAA0}" type="datetimeFigureOut">
              <a:rPr lang="es-MX" smtClean="0"/>
              <a:t>06/03/2013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5CF7A080-A09A-493E-8160-50509881EAA0}" type="datetimeFigureOut">
              <a:rPr lang="es-MX" smtClean="0"/>
              <a:t>06/03/2013</a:t>
            </a:fld>
            <a:endParaRPr lang="es-MX"/>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5FBE3EB0-2DC5-45F8-AA39-999E3D38EA80}" type="slidenum">
              <a:rPr lang="es-MX" smtClean="0"/>
              <a:t>‹Nº›</a:t>
            </a:fld>
            <a:endParaRPr lang="es-MX"/>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BE3EB0-2DC5-45F8-AA39-999E3D38EA80}" type="slidenum">
              <a:rPr lang="es-MX" smtClean="0"/>
              <a:t>‹Nº›</a:t>
            </a:fld>
            <a:endParaRPr lang="es-MX"/>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CF7A080-A09A-493E-8160-50509881EAA0}" type="datetimeFigureOut">
              <a:rPr lang="es-MX" smtClean="0"/>
              <a:t>06/03/2013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CF7A080-A09A-493E-8160-50509881EAA0}" type="datetimeFigureOut">
              <a:rPr lang="es-MX" smtClean="0"/>
              <a:t>06/03/2013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5CF7A080-A09A-493E-8160-50509881EAA0}" type="datetimeFigureOut">
              <a:rPr lang="es-MX" smtClean="0"/>
              <a:t>06/03/2013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BE3EB0-2DC5-45F8-AA39-999E3D38EA80}" type="slidenum">
              <a:rPr lang="es-MX" smtClean="0"/>
              <a:t>‹Nº›</a:t>
            </a:fld>
            <a:endParaRPr lang="es-MX"/>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BE3EB0-2DC5-45F8-AA39-999E3D38EA80}" type="slidenum">
              <a:rPr lang="es-MX" smtClean="0"/>
              <a:t>‹Nº›</a:t>
            </a:fld>
            <a:endParaRPr lang="es-MX"/>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5CF7A080-A09A-493E-8160-50509881EAA0}" type="datetimeFigureOut">
              <a:rPr lang="es-MX" smtClean="0"/>
              <a:t>06/03/2013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FBE3EB0-2DC5-45F8-AA39-999E3D38EA80}" type="slidenum">
              <a:rPr lang="es-MX" smtClean="0"/>
              <a:t>‹Nº›</a:t>
            </a:fld>
            <a:endParaRPr lang="es-MX"/>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CF7A080-A09A-493E-8160-50509881EAA0}" type="datetimeFigureOut">
              <a:rPr lang="es-MX" smtClean="0"/>
              <a:t>06/03/2013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7A080-A09A-493E-8160-50509881EAA0}" type="datetimeFigureOut">
              <a:rPr lang="es-MX" smtClean="0"/>
              <a:t>06/03/2013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BE3EB0-2DC5-45F8-AA39-999E3D38EA80}" type="slidenum">
              <a:rPr lang="es-MX" smtClean="0"/>
              <a:t>‹Nº›</a:t>
            </a:fld>
            <a:endParaRPr lang="es-MX"/>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17" name="16 Marcador de pie de página"/>
          <p:cNvSpPr>
            <a:spLocks noGrp="1"/>
          </p:cNvSpPr>
          <p:nvPr>
            <p:ph type="ftr" sz="quarter" idx="11"/>
          </p:nvPr>
        </p:nvSpPr>
        <p:spPr/>
        <p:txBody>
          <a:bodyPr/>
          <a:lstStyle>
            <a:extLst/>
          </a:lstStyle>
          <a:p>
            <a:endParaRPr lang="es-MX"/>
          </a:p>
        </p:txBody>
      </p:sp>
      <p:sp>
        <p:nvSpPr>
          <p:cNvPr id="29" name="28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BE3EB0-2DC5-45F8-AA39-999E3D38EA80}" type="slidenum">
              <a:rPr lang="es-MX" smtClean="0"/>
              <a:t>‹Nº›</a:t>
            </a:fld>
            <a:endParaRPr lang="es-MX"/>
          </a:p>
        </p:txBody>
      </p:sp>
      <p:sp>
        <p:nvSpPr>
          <p:cNvPr id="12" name="Content Placeholder 11"/>
          <p:cNvSpPr>
            <a:spLocks noGrp="1"/>
          </p:cNvSpPr>
          <p:nvPr>
            <p:ph sz="quarter" idx="14"/>
          </p:nvPr>
        </p:nvSpPr>
        <p:spPr>
          <a:xfrm>
            <a:off x="4648200" y="2438400"/>
            <a:ext cx="3124200" cy="3124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5CF7A080-A09A-493E-8160-50509881EAA0}" type="datetimeFigureOut">
              <a:rPr lang="es-MX" smtClean="0"/>
              <a:t>06/03/2013</a:t>
            </a:fld>
            <a:endParaRPr lang="es-MX"/>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MX"/>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5FBE3EB0-2DC5-45F8-AA39-999E3D38EA80}" type="slidenum">
              <a:rPr lang="es-MX" smtClean="0"/>
              <a:t>‹Nº›</a:t>
            </a:fld>
            <a:endParaRPr lang="es-MX"/>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5CF7A080-A09A-493E-8160-50509881EAA0}" type="datetimeFigureOut">
              <a:rPr lang="es-MX" smtClean="0"/>
              <a:t>06/03/2013</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5FBE3EB0-2DC5-45F8-AA39-999E3D38EA80}" type="slidenum">
              <a:rPr lang="es-MX" smtClean="0"/>
              <a:t>‹Nº›</a:t>
            </a:fld>
            <a:endParaRPr lang="es-MX"/>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BE3EB0-2DC5-45F8-AA39-999E3D38EA80}"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CF7A080-A09A-493E-8160-50509881EAA0}" type="datetimeFigureOut">
              <a:rPr lang="es-MX" smtClean="0"/>
              <a:t>06/03/2013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5CF7A080-A09A-493E-8160-50509881EAA0}" type="datetimeFigureOut">
              <a:rPr lang="es-MX" smtClean="0"/>
              <a:t>06/03/2013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CF7A080-A09A-493E-8160-50509881EAA0}" type="datetimeFigureOut">
              <a:rPr lang="es-MX" smtClean="0"/>
              <a:t>06/03/2013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7A080-A09A-493E-8160-50509881EAA0}" type="datetimeFigureOut">
              <a:rPr lang="es-MX" smtClean="0"/>
              <a:t>06/03/2013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MX"/>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FBE3EB0-2DC5-45F8-AA39-999E3D38EA80}" type="slidenum">
              <a:rPr lang="es-MX" smtClean="0"/>
              <a:t>‹Nº›</a:t>
            </a:fld>
            <a:endParaRPr lang="es-MX"/>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a:xfrm>
            <a:off x="1174044" y="5357592"/>
            <a:ext cx="5034845" cy="365125"/>
          </a:xfrm>
        </p:spPr>
        <p:txBody>
          <a:bodyPr/>
          <a:lstStyle/>
          <a:p>
            <a:endParaRPr lang="es-MX"/>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FBE3EB0-2DC5-45F8-AA39-999E3D38EA80}" type="slidenum">
              <a:rPr lang="es-MX" smtClean="0"/>
              <a:t>‹Nº›</a:t>
            </a:fld>
            <a:endParaRPr lang="es-MX"/>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BE3EB0-2DC5-45F8-AA39-999E3D38EA80}" type="slidenum">
              <a:rPr lang="es-MX" smtClean="0"/>
              <a:t>‹Nº›</a:t>
            </a:fld>
            <a:endParaRPr lang="es-MX"/>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CF7A080-A09A-493E-8160-50509881EAA0}" type="datetimeFigureOut">
              <a:rPr lang="es-MX" smtClean="0"/>
              <a:t>06/03/2013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FBE3EB0-2DC5-45F8-AA39-999E3D38EA80}" type="slidenum">
              <a:rPr lang="es-MX" smtClean="0"/>
              <a:t>‹Nº›</a:t>
            </a:fld>
            <a:endParaRPr lang="es-MX"/>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5CF7A080-A09A-493E-8160-50509881EAA0}" type="datetimeFigureOut">
              <a:rPr lang="es-MX" smtClean="0"/>
              <a:t>06/03/2013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FBE3EB0-2DC5-45F8-AA39-999E3D38EA80}" type="slidenum">
              <a:rPr lang="es-MX" smtClean="0"/>
              <a:t>‹Nº›</a:t>
            </a:fld>
            <a:endParaRPr lang="es-MX"/>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CF7A080-A09A-493E-8160-50509881EAA0}" type="datetimeFigureOut">
              <a:rPr lang="es-MX" smtClean="0"/>
              <a:t>06/03/2013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7A080-A09A-493E-8160-50509881EAA0}" type="datetimeFigureOut">
              <a:rPr lang="es-MX" smtClean="0"/>
              <a:t>06/03/2013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a:xfrm rot="-60000">
            <a:off x="914554" y="5829261"/>
            <a:ext cx="3522607" cy="365125"/>
          </a:xfrm>
        </p:spPr>
        <p:txBody>
          <a:bodyPr/>
          <a:lstStyle/>
          <a:p>
            <a:endParaRPr lang="es-MX"/>
          </a:p>
        </p:txBody>
      </p:sp>
      <p:sp>
        <p:nvSpPr>
          <p:cNvPr id="7" name="Slide Number Placeholder 6"/>
          <p:cNvSpPr>
            <a:spLocks noGrp="1"/>
          </p:cNvSpPr>
          <p:nvPr>
            <p:ph type="sldNum" sz="quarter" idx="12"/>
          </p:nvPr>
        </p:nvSpPr>
        <p:spPr>
          <a:xfrm rot="60000">
            <a:off x="7557313" y="5896961"/>
            <a:ext cx="554023" cy="365125"/>
          </a:xfrm>
        </p:spPr>
        <p:txBody>
          <a:bodyPr/>
          <a:lstStyle/>
          <a:p>
            <a:fld id="{5FBE3EB0-2DC5-45F8-AA39-999E3D38EA80}" type="slidenum">
              <a:rPr lang="es-MX" smtClean="0"/>
              <a:t>‹Nº›</a:t>
            </a:fld>
            <a:endParaRPr lang="es-MX"/>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a:xfrm rot="-60000">
            <a:off x="914569" y="5831037"/>
            <a:ext cx="3319043" cy="365125"/>
          </a:xfrm>
        </p:spPr>
        <p:txBody>
          <a:bodyPr/>
          <a:lstStyle/>
          <a:p>
            <a:endParaRPr lang="es-MX"/>
          </a:p>
        </p:txBody>
      </p:sp>
      <p:sp>
        <p:nvSpPr>
          <p:cNvPr id="7" name="Slide Number Placeholder 6"/>
          <p:cNvSpPr>
            <a:spLocks noGrp="1"/>
          </p:cNvSpPr>
          <p:nvPr>
            <p:ph type="sldNum" sz="quarter" idx="12"/>
          </p:nvPr>
        </p:nvSpPr>
        <p:spPr>
          <a:xfrm rot="60000">
            <a:off x="7562089" y="5900026"/>
            <a:ext cx="554023" cy="365125"/>
          </a:xfrm>
        </p:spPr>
        <p:txBody>
          <a:bodyPr/>
          <a:lstStyle/>
          <a:p>
            <a:fld id="{5FBE3EB0-2DC5-45F8-AA39-999E3D38EA80}" type="slidenum">
              <a:rPr lang="es-MX" smtClean="0"/>
              <a:t>‹Nº›</a:t>
            </a:fld>
            <a:endParaRPr lang="es-MX"/>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5CF7A080-A09A-493E-8160-50509881EAA0}" type="datetimeFigureOut">
              <a:rPr lang="es-MX" smtClean="0"/>
              <a:t>06/03/2013</a:t>
            </a:fld>
            <a:endParaRPr lang="es-MX"/>
          </a:p>
        </p:txBody>
      </p:sp>
      <p:sp>
        <p:nvSpPr>
          <p:cNvPr id="17" name="16 Marcador de pie de página"/>
          <p:cNvSpPr>
            <a:spLocks noGrp="1"/>
          </p:cNvSpPr>
          <p:nvPr>
            <p:ph type="ftr" sz="quarter" idx="11"/>
          </p:nvPr>
        </p:nvSpPr>
        <p:spPr/>
        <p:txBody>
          <a:bodyPr/>
          <a:lstStyle/>
          <a:p>
            <a:endParaRPr lang="es-MX"/>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FBE3EB0-2DC5-45F8-AA39-999E3D38EA80}" type="slidenum">
              <a:rPr lang="es-MX" smtClean="0"/>
              <a:t>‹Nº›</a:t>
            </a:fld>
            <a:endParaRPr lang="es-MX"/>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a:xfrm>
            <a:off x="4361688" y="1026372"/>
            <a:ext cx="457200" cy="441325"/>
          </a:xfrm>
        </p:spPr>
        <p:txBody>
          <a:bodyPr/>
          <a:lstStyle/>
          <a:p>
            <a:fld id="{5FBE3EB0-2DC5-45F8-AA39-999E3D38EA80}" type="slidenum">
              <a:rPr lang="es-MX" smtClean="0"/>
              <a:t>‹Nº›</a:t>
            </a:fld>
            <a:endParaRPr lang="es-MX"/>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MX"/>
          </a:p>
        </p:txBody>
      </p:sp>
      <p:sp>
        <p:nvSpPr>
          <p:cNvPr id="4" name="3 Marcador de fecha"/>
          <p:cNvSpPr>
            <a:spLocks noGrp="1"/>
          </p:cNvSpPr>
          <p:nvPr>
            <p:ph type="dt" sz="half" idx="10"/>
          </p:nvPr>
        </p:nvSpPr>
        <p:spPr/>
        <p:txBody>
          <a:bodyPr/>
          <a:lstStyle/>
          <a:p>
            <a:fld id="{5CF7A080-A09A-493E-8160-50509881EAA0}" type="datetimeFigureOut">
              <a:rPr lang="es-MX" smtClean="0"/>
              <a:t>06/03/2013</a:t>
            </a:fld>
            <a:endParaRPr lang="es-MX"/>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FBE3EB0-2DC5-45F8-AA39-999E3D38EA80}" type="slidenum">
              <a:rPr lang="es-MX" smtClean="0"/>
              <a:t>‹Nº›</a:t>
            </a:fld>
            <a:endParaRPr lang="es-MX"/>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5CF7A080-A09A-493E-8160-50509881EAA0}" type="datetimeFigureOut">
              <a:rPr lang="es-MX" smtClean="0"/>
              <a:t>06/03/2013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FBE3EB0-2DC5-45F8-AA39-999E3D38EA80}" type="slidenum">
              <a:rPr lang="es-MX" smtClean="0"/>
              <a:t>‹Nº›</a:t>
            </a:fld>
            <a:endParaRPr lang="es-MX"/>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5CF7A080-A09A-493E-8160-50509881EAA0}" type="datetimeFigureOut">
              <a:rPr lang="es-MX" smtClean="0"/>
              <a:t>06/03/2013</a:t>
            </a:fld>
            <a:endParaRPr lang="es-MX"/>
          </a:p>
        </p:txBody>
      </p:sp>
      <p:sp>
        <p:nvSpPr>
          <p:cNvPr id="8" name="7 Marcador de pie de página"/>
          <p:cNvSpPr>
            <a:spLocks noGrp="1"/>
          </p:cNvSpPr>
          <p:nvPr>
            <p:ph type="ftr" sz="quarter" idx="11"/>
          </p:nvPr>
        </p:nvSpPr>
        <p:spPr>
          <a:xfrm>
            <a:off x="304800" y="6409944"/>
            <a:ext cx="3581400" cy="365760"/>
          </a:xfrm>
        </p:spPr>
        <p:txBody>
          <a:bodyPr/>
          <a:lstStyle/>
          <a:p>
            <a:endParaRPr lang="es-MX"/>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5FBE3EB0-2DC5-45F8-AA39-999E3D38EA80}" type="slidenum">
              <a:rPr lang="es-MX" smtClean="0"/>
              <a:t>‹Nº›</a:t>
            </a:fld>
            <a:endParaRPr lang="es-MX"/>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CF7A080-A09A-493E-8160-50509881EAA0}" type="datetimeFigureOut">
              <a:rPr lang="es-MX" smtClean="0"/>
              <a:t>06/03/2013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a:xfrm>
            <a:off x="4343400" y="1036020"/>
            <a:ext cx="457200" cy="441325"/>
          </a:xfrm>
        </p:spPr>
        <p:txBody>
          <a:bodyPr/>
          <a:lstStyle/>
          <a:p>
            <a:fld id="{5FBE3EB0-2DC5-45F8-AA39-999E3D38EA80}" type="slidenum">
              <a:rPr lang="es-MX" smtClean="0"/>
              <a:t>‹Nº›</a:t>
            </a:fld>
            <a:endParaRPr lang="es-MX"/>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5CF7A080-A09A-493E-8160-50509881EAA0}" type="datetimeFigureOut">
              <a:rPr lang="es-MX" smtClean="0"/>
              <a:t>06/03/2013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5FBE3EB0-2DC5-45F8-AA39-999E3D38EA80}" type="slidenum">
              <a:rPr lang="es-MX" smtClean="0"/>
              <a:t>‹Nº›</a:t>
            </a:fld>
            <a:endParaRPr lang="es-MX"/>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FBE3EB0-2DC5-45F8-AA39-999E3D38EA80}" type="slidenum">
              <a:rPr lang="es-MX" smtClean="0"/>
              <a:t>‹Nº›</a:t>
            </a:fld>
            <a:endParaRPr lang="es-MX"/>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5 Marcador de pie de página"/>
          <p:cNvSpPr>
            <a:spLocks noGrp="1"/>
          </p:cNvSpPr>
          <p:nvPr>
            <p:ph type="ftr" sz="quarter" idx="11"/>
          </p:nvPr>
        </p:nvSpPr>
        <p:spPr>
          <a:xfrm>
            <a:off x="301752" y="6410848"/>
            <a:ext cx="3383280" cy="365760"/>
          </a:xfrm>
        </p:spPr>
        <p:txBody>
          <a:bodyPr/>
          <a:lstStyle/>
          <a:p>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5FBE3EB0-2DC5-45F8-AA39-999E3D38EA80}" type="slidenum">
              <a:rPr lang="es-MX" smtClean="0"/>
              <a:t>‹Nº›</a:t>
            </a:fld>
            <a:endParaRPr lang="es-MX"/>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5CF7A080-A09A-493E-8160-50509881EAA0}" type="datetimeFigureOut">
              <a:rPr lang="es-MX" smtClean="0"/>
              <a:t>06/03/2013</a:t>
            </a:fld>
            <a:endParaRPr lang="es-MX"/>
          </a:p>
        </p:txBody>
      </p:sp>
      <p:sp>
        <p:nvSpPr>
          <p:cNvPr id="6" name="5 Marcador de pie de página"/>
          <p:cNvSpPr>
            <a:spLocks noGrp="1"/>
          </p:cNvSpPr>
          <p:nvPr>
            <p:ph type="ftr" sz="quarter" idx="11"/>
          </p:nvPr>
        </p:nvSpPr>
        <p:spPr>
          <a:xfrm>
            <a:off x="301752" y="6410848"/>
            <a:ext cx="3584448" cy="365760"/>
          </a:xfrm>
        </p:spPr>
        <p:txBody>
          <a:bodyPr/>
          <a:lstStyle/>
          <a:p>
            <a:endParaRPr lang="es-MX"/>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FBE3EB0-2DC5-45F8-AA39-999E3D38EA80}" type="slidenum">
              <a:rPr lang="es-MX" smtClean="0"/>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5FBE3EB0-2DC5-45F8-AA39-999E3D38EA80}" type="slidenum">
              <a:rPr lang="es-MX" smtClean="0"/>
              <a:t>‹Nº›</a:t>
            </a:fld>
            <a:endParaRPr lang="es-MX"/>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4 Marcador de pie de página"/>
          <p:cNvSpPr>
            <a:spLocks noGrp="1"/>
          </p:cNvSpPr>
          <p:nvPr>
            <p:ph type="ftr" sz="quarter" idx="11"/>
          </p:nvPr>
        </p:nvSpPr>
        <p:spPr/>
        <p:txBody>
          <a:bodyPr/>
          <a:lstStyle/>
          <a:p>
            <a:endParaRPr lang="es-MX"/>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a:xfrm>
            <a:off x="1174044" y="5357592"/>
            <a:ext cx="5034845" cy="365125"/>
          </a:xfrm>
        </p:spPr>
        <p:txBody>
          <a:bodyPr/>
          <a:lstStyle/>
          <a:p>
            <a:endParaRPr lang="es-MX"/>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FBE3EB0-2DC5-45F8-AA39-999E3D38EA80}" type="slidenum">
              <a:rPr lang="es-MX" smtClean="0"/>
              <a:t>‹Nº›</a:t>
            </a:fld>
            <a:endParaRPr lang="es-MX"/>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BE3EB0-2DC5-45F8-AA39-999E3D38EA80}" type="slidenum">
              <a:rPr lang="es-MX" smtClean="0"/>
              <a:t>‹Nº›</a:t>
            </a:fld>
            <a:endParaRPr lang="es-MX"/>
          </a:p>
        </p:txBody>
      </p:sp>
      <p:sp>
        <p:nvSpPr>
          <p:cNvPr id="9" name="Content Placeholder 8"/>
          <p:cNvSpPr>
            <a:spLocks noGrp="1"/>
          </p:cNvSpPr>
          <p:nvPr>
            <p:ph sz="quarter" idx="13"/>
          </p:nvPr>
        </p:nvSpPr>
        <p:spPr>
          <a:xfrm>
            <a:off x="1371600" y="1676400"/>
            <a:ext cx="3276600" cy="3505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BE3EB0-2DC5-45F8-AA39-999E3D38EA80}" type="slidenum">
              <a:rPr lang="es-MX" smtClean="0"/>
              <a:t>‹Nº›</a:t>
            </a:fld>
            <a:endParaRPr lang="es-MX"/>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5CF7A080-A09A-493E-8160-50509881EAA0}" type="datetimeFigureOut">
              <a:rPr lang="es-MX" smtClean="0"/>
              <a:t>06/03/2013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FBE3EB0-2DC5-45F8-AA39-999E3D38EA80}" type="slidenum">
              <a:rPr lang="es-MX" smtClean="0"/>
              <a:t>‹Nº›</a:t>
            </a:fld>
            <a:endParaRPr lang="es-MX"/>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5CF7A080-A09A-493E-8160-50509881EAA0}" type="datetimeFigureOut">
              <a:rPr lang="es-MX" smtClean="0"/>
              <a:t>06/03/2013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7A080-A09A-493E-8160-50509881EAA0}" type="datetimeFigureOut">
              <a:rPr lang="es-MX" smtClean="0"/>
              <a:t>06/03/2013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a:xfrm rot="-60000">
            <a:off x="914554" y="5829261"/>
            <a:ext cx="3522607" cy="365125"/>
          </a:xfrm>
        </p:spPr>
        <p:txBody>
          <a:bodyPr/>
          <a:lstStyle/>
          <a:p>
            <a:endParaRPr lang="es-MX"/>
          </a:p>
        </p:txBody>
      </p:sp>
      <p:sp>
        <p:nvSpPr>
          <p:cNvPr id="7" name="Slide Number Placeholder 6"/>
          <p:cNvSpPr>
            <a:spLocks noGrp="1"/>
          </p:cNvSpPr>
          <p:nvPr>
            <p:ph type="sldNum" sz="quarter" idx="12"/>
          </p:nvPr>
        </p:nvSpPr>
        <p:spPr>
          <a:xfrm rot="60000">
            <a:off x="7557313" y="5896961"/>
            <a:ext cx="554023" cy="365125"/>
          </a:xfrm>
        </p:spPr>
        <p:txBody>
          <a:bodyPr/>
          <a:lstStyle/>
          <a:p>
            <a:fld id="{5FBE3EB0-2DC5-45F8-AA39-999E3D38EA80}" type="slidenum">
              <a:rPr lang="es-MX" smtClean="0"/>
              <a:t>‹Nº›</a:t>
            </a:fld>
            <a:endParaRPr lang="es-MX"/>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a:xfrm rot="-60000">
            <a:off x="914569" y="5831037"/>
            <a:ext cx="3319043" cy="365125"/>
          </a:xfrm>
        </p:spPr>
        <p:txBody>
          <a:bodyPr/>
          <a:lstStyle/>
          <a:p>
            <a:endParaRPr lang="es-MX"/>
          </a:p>
        </p:txBody>
      </p:sp>
      <p:sp>
        <p:nvSpPr>
          <p:cNvPr id="7" name="Slide Number Placeholder 6"/>
          <p:cNvSpPr>
            <a:spLocks noGrp="1"/>
          </p:cNvSpPr>
          <p:nvPr>
            <p:ph type="sldNum" sz="quarter" idx="12"/>
          </p:nvPr>
        </p:nvSpPr>
        <p:spPr>
          <a:xfrm rot="60000">
            <a:off x="7562089" y="5900026"/>
            <a:ext cx="554023" cy="365125"/>
          </a:xfrm>
        </p:spPr>
        <p:txBody>
          <a:bodyPr/>
          <a:lstStyle/>
          <a:p>
            <a:fld id="{5FBE3EB0-2DC5-45F8-AA39-999E3D38EA80}" type="slidenum">
              <a:rPr lang="es-MX" smtClean="0"/>
              <a:t>‹Nº›</a:t>
            </a:fld>
            <a:endParaRPr lang="es-MX"/>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CF7A080-A09A-493E-8160-50509881EAA0}" type="datetimeFigureOut">
              <a:rPr lang="es-MX" smtClean="0"/>
              <a:t>06/03/2013</a:t>
            </a:fld>
            <a:endParaRPr lang="es-MX"/>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5FBE3EB0-2DC5-45F8-AA39-999E3D38EA80}" type="slidenum">
              <a:rPr lang="es-MX" smtClean="0"/>
              <a:t>‹Nº›</a:t>
            </a:fld>
            <a:endParaRPr lang="es-MX"/>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s-MX"/>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9" name="Date Placeholder 8"/>
          <p:cNvSpPr>
            <a:spLocks noGrp="1"/>
          </p:cNvSpPr>
          <p:nvPr>
            <p:ph type="dt" sz="half" idx="10"/>
          </p:nvPr>
        </p:nvSpPr>
        <p:spPr/>
        <p:txBody>
          <a:bodyPr/>
          <a:lstStyle>
            <a:lvl1pPr>
              <a:defRPr>
                <a:solidFill>
                  <a:srgbClr val="FFFFFF"/>
                </a:solidFill>
              </a:defRPr>
            </a:lvl1pPr>
          </a:lstStyle>
          <a:p>
            <a:fld id="{5CF7A080-A09A-493E-8160-50509881EAA0}" type="datetimeFigureOut">
              <a:rPr lang="es-MX" smtClean="0"/>
              <a:t>06/03/2013</a:t>
            </a:fld>
            <a:endParaRPr lang="es-MX"/>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5FBE3EB0-2DC5-45F8-AA39-999E3D38EA80}" type="slidenum">
              <a:rPr lang="es-MX" smtClean="0"/>
              <a:t>‹Nº›</a:t>
            </a:fld>
            <a:endParaRPr lang="es-MX"/>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s-MX"/>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s-ES" smtClean="0"/>
              <a:t>Haga clic para modificar el estilo de título del patrón</a:t>
            </a:r>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BE3EB0-2DC5-45F8-AA39-999E3D38EA80}" type="slidenum">
              <a:rPr lang="es-MX" smtClean="0"/>
              <a:t>‹Nº›</a:t>
            </a:fld>
            <a:endParaRPr lang="es-MX"/>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CF7A080-A09A-493E-8160-50509881EAA0}" type="datetimeFigureOut">
              <a:rPr lang="es-MX" smtClean="0"/>
              <a:t>06/03/2013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FBE3EB0-2DC5-45F8-AA39-999E3D38EA80}" type="slidenum">
              <a:rPr lang="es-MX" smtClean="0"/>
              <a:t>‹Nº›</a:t>
            </a:fld>
            <a:endParaRPr lang="es-MX"/>
          </a:p>
        </p:txBody>
      </p:sp>
      <p:sp>
        <p:nvSpPr>
          <p:cNvPr id="10" name="Title 9"/>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F7A080-A09A-493E-8160-50509881EAA0}" type="datetimeFigureOut">
              <a:rPr lang="es-MX" smtClean="0"/>
              <a:t>06/03/2013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FBE3EB0-2DC5-45F8-AA39-999E3D38EA80}" type="slidenum">
              <a:rPr lang="es-MX" smtClean="0"/>
              <a:t>‹Nº›</a:t>
            </a:fld>
            <a:endParaRPr lang="es-MX"/>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CF7A080-A09A-493E-8160-50509881EAA0}" type="datetimeFigureOut">
              <a:rPr lang="es-MX" smtClean="0"/>
              <a:t>06/03/2013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5FBE3EB0-2DC5-45F8-AA39-999E3D38EA80}" type="slidenum">
              <a:rPr lang="es-MX" smtClean="0"/>
              <a:t>‹Nº›</a:t>
            </a:fld>
            <a:endParaRPr lang="es-MX"/>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s-ES" smtClean="0"/>
              <a:t>Haga clic para modificar el estilo de título del patrón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CF7A080-A09A-493E-8160-50509881EAA0}" type="datetimeFigureOut">
              <a:rPr lang="es-MX" smtClean="0"/>
              <a:t>06/03/2013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FBE3EB0-2DC5-45F8-AA39-999E3D38EA80}" type="slidenum">
              <a:rPr lang="es-MX" smtClean="0"/>
              <a:t>‹Nº›</a:t>
            </a:fld>
            <a:endParaRPr lang="es-MX"/>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s-ES" smtClean="0"/>
              <a:t>Haga clic para modificar el estilo de 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FBE3EB0-2DC5-45F8-AA39-999E3D38EA80}" type="slidenum">
              <a:rPr lang="es-MX" smtClean="0"/>
              <a:t>‹Nº›</a:t>
            </a:fld>
            <a:endParaRPr lang="es-MX"/>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CF7A080-A09A-493E-8160-50509881EAA0}" type="datetimeFigureOut">
              <a:rPr lang="es-MX" smtClean="0"/>
              <a:t>06/03/2013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5FBE3EB0-2DC5-45F8-AA39-999E3D38EA80}" type="slidenum">
              <a:rPr lang="es-MX" smtClean="0"/>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6.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5CF7A080-A09A-493E-8160-50509881EAA0}" type="datetimeFigureOut">
              <a:rPr lang="es-MX" smtClean="0"/>
              <a:t>06/03/2013</a:t>
            </a:fld>
            <a:endParaRPr lang="es-MX"/>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s-MX"/>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FBE3EB0-2DC5-45F8-AA39-999E3D38EA80}"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CF7A080-A09A-493E-8160-50509881EAA0}" type="datetimeFigureOut">
              <a:rPr lang="es-MX" smtClean="0"/>
              <a:t>06/03/2013</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FBE3EB0-2DC5-45F8-AA39-999E3D38EA80}"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5CF7A080-A09A-493E-8160-50509881EAA0}" type="datetimeFigureOut">
              <a:rPr lang="es-MX" smtClean="0"/>
              <a:t>06/03/2013</a:t>
            </a:fld>
            <a:endParaRPr lang="es-MX"/>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MX"/>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FBE3EB0-2DC5-45F8-AA39-999E3D38EA80}" type="slidenum">
              <a:rPr lang="es-MX" smtClean="0"/>
              <a:t>‹Nº›</a:t>
            </a:fld>
            <a:endParaRPr lang="es-MX"/>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CF7A080-A09A-493E-8160-50509881EAA0}" type="datetimeFigureOut">
              <a:rPr lang="es-MX" smtClean="0"/>
              <a:t>06/03/2013</a:t>
            </a:fld>
            <a:endParaRPr lang="es-MX"/>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s-MX"/>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FBE3EB0-2DC5-45F8-AA39-999E3D38EA80}" type="slidenum">
              <a:rPr lang="es-MX" smtClean="0"/>
              <a:t>‹Nº›</a:t>
            </a:fld>
            <a:endParaRPr lang="es-MX"/>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CF7A080-A09A-493E-8160-50509881EAA0}" type="datetimeFigureOut">
              <a:rPr lang="es-MX" smtClean="0"/>
              <a:t>06/03/2013</a:t>
            </a:fld>
            <a:endParaRPr lang="es-MX"/>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MX"/>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5FBE3EB0-2DC5-45F8-AA39-999E3D38EA80}" type="slidenum">
              <a:rPr lang="es-MX" smtClean="0"/>
              <a:t>‹Nº›</a:t>
            </a:fld>
            <a:endParaRPr lang="es-MX"/>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5CF7A080-A09A-493E-8160-50509881EAA0}" type="datetimeFigureOut">
              <a:rPr lang="es-MX" smtClean="0"/>
              <a:t>06/03/2013</a:t>
            </a:fld>
            <a:endParaRPr lang="es-MX"/>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MX"/>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FBE3EB0-2DC5-45F8-AA39-999E3D38EA80}"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CF7A080-A09A-493E-8160-50509881EAA0}" type="datetimeFigureOut">
              <a:rPr lang="es-MX" smtClean="0"/>
              <a:t>06/03/2013</a:t>
            </a:fld>
            <a:endParaRPr lang="es-MX"/>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MX"/>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FBE3EB0-2DC5-45F8-AA39-999E3D38EA80}"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CF7A080-A09A-493E-8160-50509881EAA0}" type="datetimeFigureOut">
              <a:rPr lang="es-MX" smtClean="0"/>
              <a:t>06/03/2013</a:t>
            </a:fld>
            <a:endParaRPr lang="es-MX"/>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MX"/>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FBE3EB0-2DC5-45F8-AA39-999E3D38EA80}" type="slidenum">
              <a:rPr lang="es-MX" smtClean="0"/>
              <a:t>‹Nº›</a:t>
            </a:fld>
            <a:endParaRPr lang="es-MX"/>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CF7A080-A09A-493E-8160-50509881EAA0}" type="datetimeFigureOut">
              <a:rPr lang="es-MX" smtClean="0"/>
              <a:t>06/03/2013</a:t>
            </a:fld>
            <a:endParaRPr lang="es-MX"/>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MX"/>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FBE3EB0-2DC5-45F8-AA39-999E3D38EA80}"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CF7A080-A09A-493E-8160-50509881EAA0}" type="datetimeFigureOut">
              <a:rPr lang="es-MX" smtClean="0"/>
              <a:t>06/03/2013</a:t>
            </a:fld>
            <a:endParaRPr lang="es-MX"/>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s-MX"/>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5FBE3EB0-2DC5-45F8-AA39-999E3D38EA80}" type="slidenum">
              <a:rPr lang="es-MX" smtClean="0"/>
              <a:t>‹Nº›</a:t>
            </a:fld>
            <a:endParaRPr lang="es-MX"/>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fisiogym.cl/papers/suspies/grafico10a.jpg" TargetMode="External"/><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8.wmf"/></Relationships>
</file>

<file path=ppt/slides/_rels/slide10.xml.rels><?xml version="1.0" encoding="UTF-8" standalone="yes"?>
<Relationships xmlns="http://schemas.openxmlformats.org/package/2006/relationships"><Relationship Id="rId3" Type="http://schemas.openxmlformats.org/officeDocument/2006/relationships/image" Target="http://www.saludhoy.com/imagen/image%20nin/Articulos/t1sh0123.jpg" TargetMode="External"/><Relationship Id="rId2" Type="http://schemas.openxmlformats.org/officeDocument/2006/relationships/image" Target="../media/image30.jpeg"/><Relationship Id="rId1" Type="http://schemas.openxmlformats.org/officeDocument/2006/relationships/slideLayout" Target="../slideLayouts/slideLayout79.xml"/><Relationship Id="rId4" Type="http://schemas.openxmlformats.org/officeDocument/2006/relationships/image" Target="../media/image31.wmf"/></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slideLayout" Target="../slideLayouts/slideLayout101.xml"/><Relationship Id="rId5" Type="http://schemas.openxmlformats.org/officeDocument/2006/relationships/image" Target="../media/image36.wmf"/><Relationship Id="rId4" Type="http://schemas.openxmlformats.org/officeDocument/2006/relationships/image" Target="../media/image35.wmf"/></Relationships>
</file>

<file path=ppt/slides/_rels/slide13.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diagramLayout" Target="../diagrams/layout1.xml"/><Relationship Id="rId7" Type="http://schemas.openxmlformats.org/officeDocument/2006/relationships/image" Target="../media/image22.gif"/><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684584" y="476672"/>
            <a:ext cx="8229600" cy="1139825"/>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s-ES" b="1" smtClean="0"/>
              <a:t>¿El Pie Plano? </a:t>
            </a:r>
            <a:endParaRPr lang="es-ES" b="1" dirty="0" smtClean="0"/>
          </a:p>
        </p:txBody>
      </p:sp>
      <p:pic>
        <p:nvPicPr>
          <p:cNvPr id="5" name="Picture 32" descr="http://www.fisiogym.cl/papers/suspies/grafico10a.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rot="5400000">
            <a:off x="4714928" y="2419800"/>
            <a:ext cx="4322656" cy="2304256"/>
          </a:xfrm>
          <a:prstGeom prst="rect">
            <a:avLst/>
          </a:prstGeom>
          <a:solidFill>
            <a:srgbClr val="FFFFFF"/>
          </a:solidFill>
          <a:ln w="3175" cap="rnd">
            <a:solidFill>
              <a:srgbClr val="FFFFFF"/>
            </a:solidFill>
            <a:prstDash val="sysDot"/>
            <a:miter lim="800000"/>
            <a:headEnd/>
            <a:tailEnd/>
          </a:ln>
        </p:spPr>
      </p:pic>
      <p:pic>
        <p:nvPicPr>
          <p:cNvPr id="6" name="Picture 33" descr="j03449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3284538"/>
            <a:ext cx="2022475"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4"/>
          <p:cNvSpPr>
            <a:spLocks noChangeArrowheads="1"/>
          </p:cNvSpPr>
          <p:nvPr/>
        </p:nvSpPr>
        <p:spPr bwMode="auto">
          <a:xfrm flipH="1">
            <a:off x="251520" y="1484313"/>
            <a:ext cx="2519362" cy="1800225"/>
          </a:xfrm>
          <a:prstGeom prst="cloudCallout">
            <a:avLst>
              <a:gd name="adj1" fmla="val -91403"/>
              <a:gd name="adj2" fmla="val 73894"/>
            </a:avLst>
          </a:prstGeom>
          <a:solidFill>
            <a:schemeClr val="tx2"/>
          </a:solidFill>
          <a:ln w="9525">
            <a:solidFill>
              <a:schemeClr val="bg1"/>
            </a:solidFill>
            <a:round/>
            <a:headEnd/>
            <a:tailEnd/>
          </a:ln>
        </p:spPr>
        <p:txBody>
          <a:bodyPr/>
          <a:lstStyle/>
          <a:p>
            <a:pPr algn="ctr"/>
            <a:r>
              <a:rPr lang="es-ES" sz="2200" dirty="0">
                <a:solidFill>
                  <a:schemeClr val="bg1"/>
                </a:solidFill>
                <a:latin typeface="Tahoma" pitchFamily="34" charset="0"/>
              </a:rPr>
              <a:t>¿Mi hijo tiene           </a:t>
            </a:r>
            <a:r>
              <a:rPr lang="es-ES" sz="2200" dirty="0" smtClean="0">
                <a:solidFill>
                  <a:schemeClr val="bg1"/>
                </a:solidFill>
                <a:latin typeface="Tahoma" pitchFamily="34" charset="0"/>
              </a:rPr>
              <a:t>pie  </a:t>
            </a:r>
            <a:r>
              <a:rPr lang="es-ES" sz="2200" dirty="0">
                <a:solidFill>
                  <a:schemeClr val="bg1"/>
                </a:solidFill>
                <a:latin typeface="Tahoma" pitchFamily="34" charset="0"/>
              </a:rPr>
              <a:t>Plano?</a:t>
            </a:r>
          </a:p>
        </p:txBody>
      </p:sp>
    </p:spTree>
    <p:extLst>
      <p:ext uri="{BB962C8B-B14F-4D97-AF65-F5344CB8AC3E}">
        <p14:creationId xmlns:p14="http://schemas.microsoft.com/office/powerpoint/2010/main" val="16046462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ppt_x"/>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2000" fill="hold"/>
                                        <p:tgtEl>
                                          <p:spTgt spid="7"/>
                                        </p:tgtEl>
                                        <p:attrNameLst>
                                          <p:attrName>ppt_x</p:attrName>
                                        </p:attrNameLst>
                                      </p:cBhvr>
                                      <p:tavLst>
                                        <p:tav tm="0">
                                          <p:val>
                                            <p:strVal val="#ppt_x"/>
                                          </p:val>
                                        </p:tav>
                                        <p:tav tm="100000">
                                          <p:val>
                                            <p:strVal val="#ppt_x"/>
                                          </p:val>
                                        </p:tav>
                                      </p:tavLst>
                                    </p:anim>
                                    <p:anim calcmode="lin" valueType="num">
                                      <p:cBhvr additive="base">
                                        <p:cTn id="21"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a:xfrm>
            <a:off x="1043608" y="511323"/>
            <a:ext cx="7110353" cy="1143000"/>
          </a:xfrm>
        </p:spPr>
        <p:txBody>
          <a:bodyPr>
            <a:normAutofit fontScale="90000"/>
          </a:bodyPr>
          <a:lstStyle/>
          <a:p>
            <a:pPr eaLnBrk="1" hangingPunct="1">
              <a:defRPr/>
            </a:pPr>
            <a:r>
              <a:rPr lang="es-ES_tradnl" sz="4000" b="1" dirty="0" smtClean="0"/>
              <a:t>¿Qué Tipo de Zapato Debe Usar el Niño con Pie Plano?</a:t>
            </a:r>
            <a:r>
              <a:rPr lang="es-ES" sz="4000" dirty="0" smtClean="0"/>
              <a:t> </a:t>
            </a:r>
          </a:p>
        </p:txBody>
      </p:sp>
      <p:pic>
        <p:nvPicPr>
          <p:cNvPr id="5" name="Picture 9" descr="http://www.saludhoy.com/imagen/image%20nin/Articulos/t1sh0123.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a:xfrm>
            <a:off x="4716016" y="1988840"/>
            <a:ext cx="3456384" cy="3929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descr="D:\Archivos de programa\Microsoft Office\Media\CntCD1\ClipArt3\j0232879.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0965" y="1986899"/>
            <a:ext cx="3149027"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149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1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par>
                          <p:cTn id="13" fill="hold">
                            <p:stCondLst>
                              <p:cond delay="7000"/>
                            </p:stCondLst>
                            <p:childTnLst>
                              <p:par>
                                <p:cTn id="14" presetID="19"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0" fill="hold"/>
                                        <p:tgtEl>
                                          <p:spTgt spid="5"/>
                                        </p:tgtEl>
                                        <p:attrNameLst>
                                          <p:attrName>ppt_w</p:attrName>
                                        </p:attrNameLst>
                                      </p:cBhvr>
                                      <p:tavLst>
                                        <p:tav tm="0" fmla="#ppt_w*sin(2.5*pi*$)">
                                          <p:val>
                                            <p:fltVal val="0"/>
                                          </p:val>
                                        </p:tav>
                                        <p:tav tm="100000">
                                          <p:val>
                                            <p:fltVal val="1"/>
                                          </p:val>
                                        </p:tav>
                                      </p:tavLst>
                                    </p:anim>
                                    <p:anim calcmode="lin" valueType="num">
                                      <p:cBhvr>
                                        <p:cTn id="17"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5613" y="273050"/>
            <a:ext cx="8226425" cy="1143000"/>
          </a:xfrm>
        </p:spPr>
        <p:txBody>
          <a:bodyPr/>
          <a:lstStyle/>
          <a:p>
            <a:pPr eaLnBrk="1" hangingPunct="1">
              <a:defRPr/>
            </a:pPr>
            <a:r>
              <a:rPr lang="es-ES" b="1" dirty="0" smtClean="0"/>
              <a:t>Pie Plano No Atendido A Tiempo</a:t>
            </a:r>
          </a:p>
        </p:txBody>
      </p:sp>
      <p:pic>
        <p:nvPicPr>
          <p:cNvPr id="5" name="Picture 4" descr="pieplano2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30413" y="1955800"/>
            <a:ext cx="5076825" cy="3783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00248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4"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4"/>
          <p:cNvSpPr>
            <a:spLocks noChangeArrowheads="1"/>
          </p:cNvSpPr>
          <p:nvPr/>
        </p:nvSpPr>
        <p:spPr bwMode="auto">
          <a:xfrm>
            <a:off x="457200" y="620713"/>
            <a:ext cx="8229600" cy="1800225"/>
          </a:xfrm>
          <a:prstGeom prst="rect">
            <a:avLst/>
          </a:prstGeom>
          <a:noFill/>
          <a:ln w="9525">
            <a:noFill/>
            <a:miter lim="800000"/>
            <a:headEnd/>
            <a:tailEnd/>
          </a:ln>
          <a:effectLst/>
        </p:spPr>
        <p:txBody>
          <a:bodyPr/>
          <a:lstStyle/>
          <a:p>
            <a:pPr marL="342900" indent="-342900">
              <a:spcBef>
                <a:spcPct val="20000"/>
              </a:spcBef>
              <a:buClr>
                <a:schemeClr val="tx2"/>
              </a:buClr>
              <a:buSzPct val="115000"/>
              <a:buFont typeface="Wingdings" pitchFamily="2" charset="2"/>
              <a:buChar char="§"/>
              <a:defRPr/>
            </a:pPr>
            <a:endParaRPr lang="es-ES_tradnl" sz="3200">
              <a:effectLst>
                <a:outerShdw blurRad="38100" dist="38100" dir="2700000" algn="tl">
                  <a:srgbClr val="000000"/>
                </a:outerShdw>
              </a:effectLst>
            </a:endParaRPr>
          </a:p>
        </p:txBody>
      </p:sp>
      <p:sp>
        <p:nvSpPr>
          <p:cNvPr id="21" name="Rectangle 5"/>
          <p:cNvSpPr>
            <a:spLocks noChangeArrowheads="1"/>
          </p:cNvSpPr>
          <p:nvPr/>
        </p:nvSpPr>
        <p:spPr bwMode="auto">
          <a:xfrm>
            <a:off x="455613" y="273050"/>
            <a:ext cx="8226425" cy="1143000"/>
          </a:xfrm>
          <a:prstGeom prst="rect">
            <a:avLst/>
          </a:prstGeom>
          <a:noFill/>
          <a:ln w="9525">
            <a:noFill/>
            <a:miter lim="800000"/>
            <a:headEnd/>
            <a:tailEnd/>
          </a:ln>
          <a:effectLst/>
        </p:spPr>
        <p:txBody>
          <a:bodyPr anchor="ctr" anchorCtr="1"/>
          <a:lstStyle/>
          <a:p>
            <a:pPr algn="ctr">
              <a:defRPr/>
            </a:pPr>
            <a:r>
              <a:rPr lang="es-ES" sz="4400" dirty="0">
                <a:solidFill>
                  <a:schemeClr val="tx2"/>
                </a:solidFill>
                <a:effectLst>
                  <a:outerShdw blurRad="38100" dist="38100" dir="2700000" algn="tl">
                    <a:srgbClr val="000000"/>
                  </a:outerShdw>
                </a:effectLst>
              </a:rPr>
              <a:t>Actividades Sugeridas</a:t>
            </a:r>
          </a:p>
        </p:txBody>
      </p:sp>
      <p:pic>
        <p:nvPicPr>
          <p:cNvPr id="22" name="Picture 80" descr="j02321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1196975"/>
            <a:ext cx="1738312"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81" descr="j0232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125" y="1628775"/>
            <a:ext cx="201453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3" descr="j023259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6013" y="4652963"/>
            <a:ext cx="13239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84"/>
          <p:cNvSpPr>
            <a:spLocks/>
          </p:cNvSpPr>
          <p:nvPr/>
        </p:nvSpPr>
        <p:spPr bwMode="auto">
          <a:xfrm rot="444845">
            <a:off x="868363" y="3624263"/>
            <a:ext cx="1390650" cy="1809750"/>
          </a:xfrm>
          <a:custGeom>
            <a:avLst/>
            <a:gdLst>
              <a:gd name="T0" fmla="*/ 590550 w 2190"/>
              <a:gd name="T1" fmla="*/ 1809750 h 2850"/>
              <a:gd name="T2" fmla="*/ 133350 w 2190"/>
              <a:gd name="T3" fmla="*/ 95250 h 2850"/>
              <a:gd name="T4" fmla="*/ 1390650 w 2190"/>
              <a:gd name="T5" fmla="*/ 1238250 h 2850"/>
              <a:gd name="T6" fmla="*/ 0 60000 65536"/>
              <a:gd name="T7" fmla="*/ 0 60000 65536"/>
              <a:gd name="T8" fmla="*/ 0 60000 65536"/>
              <a:gd name="T9" fmla="*/ 0 w 2190"/>
              <a:gd name="T10" fmla="*/ 0 h 2850"/>
              <a:gd name="T11" fmla="*/ 2190 w 2190"/>
              <a:gd name="T12" fmla="*/ 2850 h 2850"/>
            </a:gdLst>
            <a:ahLst/>
            <a:cxnLst>
              <a:cxn ang="T6">
                <a:pos x="T0" y="T1"/>
              </a:cxn>
              <a:cxn ang="T7">
                <a:pos x="T2" y="T3"/>
              </a:cxn>
              <a:cxn ang="T8">
                <a:pos x="T4" y="T5"/>
              </a:cxn>
            </a:cxnLst>
            <a:rect l="T9" t="T10" r="T11" b="T12"/>
            <a:pathLst>
              <a:path w="2190" h="2850">
                <a:moveTo>
                  <a:pt x="930" y="2850"/>
                </a:moveTo>
                <a:cubicBezTo>
                  <a:pt x="465" y="1575"/>
                  <a:pt x="0" y="300"/>
                  <a:pt x="210" y="150"/>
                </a:cubicBezTo>
                <a:cubicBezTo>
                  <a:pt x="420" y="0"/>
                  <a:pt x="1305" y="975"/>
                  <a:pt x="2190" y="1950"/>
                </a:cubicBezTo>
              </a:path>
            </a:pathLst>
          </a:custGeom>
          <a:noFill/>
          <a:ln w="76200">
            <a:pattFill prst="plaid">
              <a:fgClr>
                <a:srgbClr val="000000"/>
              </a:fgClr>
              <a:bgClr>
                <a:srgbClr val="99CCFF"/>
              </a:bgClr>
            </a:pattFill>
            <a:round/>
            <a:headEnd/>
            <a:tailEnd/>
          </a:ln>
          <a:extLst>
            <a:ext uri="{909E8E84-426E-40DD-AFC4-6F175D3DCCD1}">
              <a14:hiddenFill xmlns:a14="http://schemas.microsoft.com/office/drawing/2010/main">
                <a:solidFill>
                  <a:srgbClr val="FFFFFF"/>
                </a:solidFill>
              </a14:hiddenFill>
            </a:ext>
          </a:extLst>
        </p:spPr>
        <p:txBody>
          <a:bodyPr/>
          <a:lstStyle/>
          <a:p>
            <a:endParaRPr lang="es-ES_tradnl"/>
          </a:p>
        </p:txBody>
      </p:sp>
      <p:pic>
        <p:nvPicPr>
          <p:cNvPr id="26" name="Picture 85" descr="j023304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516688" y="4437063"/>
            <a:ext cx="230346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87"/>
          <p:cNvSpPr>
            <a:spLocks noChangeArrowheads="1"/>
          </p:cNvSpPr>
          <p:nvPr/>
        </p:nvSpPr>
        <p:spPr bwMode="auto">
          <a:xfrm>
            <a:off x="2357941" y="1989309"/>
            <a:ext cx="4968081" cy="3599780"/>
          </a:xfrm>
          <a:prstGeom prst="rect">
            <a:avLst/>
          </a:prstGeom>
          <a:noFill/>
          <a:ln w="9525">
            <a:noFill/>
            <a:miter lim="800000"/>
            <a:headEnd/>
            <a:tailEnd/>
          </a:ln>
          <a:effectLst/>
        </p:spPr>
        <p:txBody>
          <a:bodyPr/>
          <a:lstStyle/>
          <a:p>
            <a:pPr marL="342900" indent="-342900" algn="just">
              <a:lnSpc>
                <a:spcPct val="80000"/>
              </a:lnSpc>
              <a:spcBef>
                <a:spcPct val="20000"/>
              </a:spcBef>
              <a:buClr>
                <a:schemeClr val="tx2"/>
              </a:buClr>
              <a:buSzPct val="150000"/>
              <a:buFont typeface="Courier New" pitchFamily="49" charset="0"/>
              <a:buChar char="☺"/>
              <a:defRPr/>
            </a:pPr>
            <a:r>
              <a:rPr lang="es-ES" sz="3200" b="1" dirty="0" smtClean="0">
                <a:effectLst>
                  <a:outerShdw blurRad="38100" dist="38100" dir="2700000" algn="tl">
                    <a:srgbClr val="000000"/>
                  </a:outerShdw>
                </a:effectLst>
              </a:rPr>
              <a:t> Realizar </a:t>
            </a:r>
            <a:r>
              <a:rPr lang="es-ES" sz="3200" b="1" dirty="0">
                <a:effectLst>
                  <a:outerShdw blurRad="38100" dist="38100" dir="2700000" algn="tl">
                    <a:srgbClr val="000000"/>
                  </a:outerShdw>
                </a:effectLst>
              </a:rPr>
              <a:t>masaje </a:t>
            </a:r>
            <a:r>
              <a:rPr lang="es-ES" sz="3200" b="1" dirty="0" smtClean="0">
                <a:effectLst>
                  <a:outerShdw blurRad="38100" dist="38100" dir="2700000" algn="tl">
                    <a:srgbClr val="000000"/>
                  </a:outerShdw>
                </a:effectLst>
              </a:rPr>
              <a:t> en  la </a:t>
            </a:r>
            <a:r>
              <a:rPr lang="es-ES" sz="3200" b="1" dirty="0">
                <a:effectLst>
                  <a:outerShdw blurRad="38100" dist="38100" dir="2700000" algn="tl">
                    <a:srgbClr val="000000"/>
                  </a:outerShdw>
                </a:effectLst>
              </a:rPr>
              <a:t>planta de los pies.</a:t>
            </a:r>
          </a:p>
          <a:p>
            <a:pPr marL="342900" indent="-342900">
              <a:lnSpc>
                <a:spcPct val="80000"/>
              </a:lnSpc>
              <a:spcBef>
                <a:spcPct val="20000"/>
              </a:spcBef>
              <a:buClr>
                <a:schemeClr val="tx2"/>
              </a:buClr>
              <a:buSzPct val="150000"/>
              <a:buFont typeface="Courier New" pitchFamily="49" charset="0"/>
              <a:buChar char="☺"/>
              <a:defRPr/>
            </a:pPr>
            <a:r>
              <a:rPr lang="es-ES" sz="3200" b="1" dirty="0" smtClean="0">
                <a:effectLst>
                  <a:outerShdw blurRad="38100" dist="38100" dir="2700000" algn="tl">
                    <a:srgbClr val="000000"/>
                  </a:outerShdw>
                </a:effectLst>
              </a:rPr>
              <a:t> Saltar </a:t>
            </a:r>
            <a:r>
              <a:rPr lang="es-ES" sz="3200" b="1" dirty="0">
                <a:effectLst>
                  <a:outerShdw blurRad="38100" dist="38100" dir="2700000" algn="tl">
                    <a:srgbClr val="000000"/>
                  </a:outerShdw>
                </a:effectLst>
              </a:rPr>
              <a:t>la cuerda.</a:t>
            </a:r>
          </a:p>
          <a:p>
            <a:pPr marL="342900" indent="-342900">
              <a:lnSpc>
                <a:spcPct val="80000"/>
              </a:lnSpc>
              <a:spcBef>
                <a:spcPct val="20000"/>
              </a:spcBef>
              <a:buClr>
                <a:schemeClr val="tx2"/>
              </a:buClr>
              <a:buSzPct val="150000"/>
              <a:buFont typeface="Courier New" pitchFamily="49" charset="0"/>
              <a:buChar char="☺"/>
              <a:defRPr/>
            </a:pPr>
            <a:r>
              <a:rPr lang="es-ES" sz="3200" b="1" dirty="0" smtClean="0">
                <a:effectLst>
                  <a:outerShdw blurRad="38100" dist="38100" dir="2700000" algn="tl">
                    <a:srgbClr val="000000"/>
                  </a:outerShdw>
                </a:effectLst>
              </a:rPr>
              <a:t> Andar </a:t>
            </a:r>
            <a:r>
              <a:rPr lang="es-ES" sz="3200" b="1" dirty="0">
                <a:effectLst>
                  <a:outerShdw blurRad="38100" dist="38100" dir="2700000" algn="tl">
                    <a:srgbClr val="000000"/>
                  </a:outerShdw>
                </a:effectLst>
              </a:rPr>
              <a:t>en triciclo o bicicleta.</a:t>
            </a:r>
          </a:p>
          <a:p>
            <a:pPr marL="342900" indent="-342900">
              <a:lnSpc>
                <a:spcPct val="80000"/>
              </a:lnSpc>
              <a:spcBef>
                <a:spcPct val="20000"/>
              </a:spcBef>
              <a:buClr>
                <a:schemeClr val="tx2"/>
              </a:buClr>
              <a:buSzPct val="150000"/>
              <a:buFont typeface="Courier New" pitchFamily="49" charset="0"/>
              <a:buChar char="☺"/>
              <a:defRPr/>
            </a:pPr>
            <a:r>
              <a:rPr lang="es-ES" sz="3200" b="1" dirty="0" smtClean="0">
                <a:effectLst>
                  <a:outerShdw blurRad="38100" dist="38100" dir="2700000" algn="tl">
                    <a:srgbClr val="000000"/>
                  </a:outerShdw>
                </a:effectLst>
              </a:rPr>
              <a:t> Realizar </a:t>
            </a:r>
            <a:r>
              <a:rPr lang="es-ES" sz="3200" b="1" dirty="0">
                <a:effectLst>
                  <a:outerShdw blurRad="38100" dist="38100" dir="2700000" algn="tl">
                    <a:srgbClr val="000000"/>
                  </a:outerShdw>
                </a:effectLst>
              </a:rPr>
              <a:t>actividad física.</a:t>
            </a:r>
          </a:p>
          <a:p>
            <a:pPr marL="342900" indent="-342900">
              <a:lnSpc>
                <a:spcPct val="80000"/>
              </a:lnSpc>
              <a:spcBef>
                <a:spcPct val="20000"/>
              </a:spcBef>
              <a:buClr>
                <a:schemeClr val="tx2"/>
              </a:buClr>
              <a:buSzPct val="150000"/>
              <a:buFont typeface="Courier New" pitchFamily="49" charset="0"/>
              <a:buNone/>
              <a:defRPr/>
            </a:pPr>
            <a:endParaRPr lang="es-ES" sz="3200" b="1" dirty="0">
              <a:effectLst>
                <a:outerShdw blurRad="38100" dist="38100" dir="2700000" algn="tl">
                  <a:srgbClr val="000000"/>
                </a:outerShdw>
              </a:effectLst>
            </a:endParaRPr>
          </a:p>
        </p:txBody>
      </p:sp>
    </p:spTree>
    <p:extLst>
      <p:ext uri="{BB962C8B-B14F-4D97-AF65-F5344CB8AC3E}">
        <p14:creationId xmlns:p14="http://schemas.microsoft.com/office/powerpoint/2010/main" val="369821523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16" presetClass="entr" presetSubtype="26"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Horizontal)">
                                      <p:cBhvr>
                                        <p:cTn id="13" dur="500"/>
                                        <p:tgtEl>
                                          <p:spTgt spid="22"/>
                                        </p:tgtEl>
                                      </p:cBhvr>
                                    </p:animEffect>
                                  </p:childTnLst>
                                </p:cTn>
                              </p:par>
                            </p:childTnLst>
                          </p:cTn>
                        </p:par>
                        <p:par>
                          <p:cTn id="14" fill="hold">
                            <p:stCondLst>
                              <p:cond delay="1500"/>
                            </p:stCondLst>
                            <p:childTnLst>
                              <p:par>
                                <p:cTn id="15" presetID="16" presetClass="entr" presetSubtype="2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Horizontal)">
                                      <p:cBhvr>
                                        <p:cTn id="17" dur="500"/>
                                        <p:tgtEl>
                                          <p:spTgt spid="23"/>
                                        </p:tgtEl>
                                      </p:cBhvr>
                                    </p:animEffect>
                                  </p:childTnLst>
                                </p:cTn>
                              </p:par>
                            </p:childTnLst>
                          </p:cTn>
                        </p:par>
                        <p:par>
                          <p:cTn id="18" fill="hold">
                            <p:stCondLst>
                              <p:cond delay="2000"/>
                            </p:stCondLst>
                            <p:childTnLst>
                              <p:par>
                                <p:cTn id="19" presetID="16" presetClass="entr" presetSubtype="26"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Horizontal)">
                                      <p:cBhvr>
                                        <p:cTn id="21" dur="500"/>
                                        <p:tgtEl>
                                          <p:spTgt spid="24"/>
                                        </p:tgtEl>
                                      </p:cBhvr>
                                    </p:animEffect>
                                  </p:childTnLst>
                                </p:cTn>
                              </p:par>
                            </p:childTnLst>
                          </p:cTn>
                        </p:par>
                        <p:par>
                          <p:cTn id="22" fill="hold">
                            <p:stCondLst>
                              <p:cond delay="2500"/>
                            </p:stCondLst>
                            <p:childTnLst>
                              <p:par>
                                <p:cTn id="23" presetID="16" presetClass="entr" presetSubtype="2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Horizontal)">
                                      <p:cBhvr>
                                        <p:cTn id="25" dur="500"/>
                                        <p:tgtEl>
                                          <p:spTgt spid="25"/>
                                        </p:tgtEl>
                                      </p:cBhvr>
                                    </p:animEffect>
                                  </p:childTnLst>
                                </p:cTn>
                              </p:par>
                            </p:childTnLst>
                          </p:cTn>
                        </p:par>
                        <p:par>
                          <p:cTn id="26" fill="hold">
                            <p:stCondLst>
                              <p:cond delay="3000"/>
                            </p:stCondLst>
                            <p:childTnLst>
                              <p:par>
                                <p:cTn id="27" presetID="16" presetClass="entr" presetSubtype="26"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arn(inHorizontal)">
                                      <p:cBhvr>
                                        <p:cTn id="29" dur="500"/>
                                        <p:tgtEl>
                                          <p:spTgt spid="26"/>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45839" y="431055"/>
            <a:ext cx="8229600" cy="976313"/>
          </a:xfrm>
          <a:prstGeom prst="rect">
            <a:avLst/>
          </a:prstGeom>
          <a:noFill/>
          <a:ln w="9525">
            <a:noFill/>
            <a:miter lim="800000"/>
            <a:headEnd/>
            <a:tailEnd/>
          </a:ln>
          <a:effectLst/>
        </p:spPr>
        <p:txBody>
          <a:bodyPr anchor="ctr"/>
          <a:lstStyle/>
          <a:p>
            <a:pPr algn="ctr">
              <a:defRPr/>
            </a:pPr>
            <a:r>
              <a:rPr lang="es-ES" sz="4400" b="1" dirty="0">
                <a:solidFill>
                  <a:schemeClr val="tx2"/>
                </a:solidFill>
                <a:effectLst>
                  <a:outerShdw blurRad="38100" dist="38100" dir="2700000" algn="tl">
                    <a:srgbClr val="000000"/>
                  </a:outerShdw>
                </a:effectLst>
              </a:rPr>
              <a:t>Recomendaciones</a:t>
            </a:r>
            <a:endParaRPr lang="es-ES" sz="4400" dirty="0">
              <a:solidFill>
                <a:schemeClr val="tx2"/>
              </a:solidFill>
              <a:effectLst>
                <a:outerShdw blurRad="38100" dist="38100" dir="2700000" algn="tl">
                  <a:srgbClr val="000000"/>
                </a:outerShdw>
              </a:effectLst>
            </a:endParaRPr>
          </a:p>
        </p:txBody>
      </p:sp>
      <p:sp>
        <p:nvSpPr>
          <p:cNvPr id="5" name="Rectangle 6"/>
          <p:cNvSpPr>
            <a:spLocks noChangeArrowheads="1"/>
          </p:cNvSpPr>
          <p:nvPr/>
        </p:nvSpPr>
        <p:spPr bwMode="auto">
          <a:xfrm>
            <a:off x="478690" y="2143347"/>
            <a:ext cx="8229600" cy="4598021"/>
          </a:xfrm>
          <a:prstGeom prst="rect">
            <a:avLst/>
          </a:prstGeom>
          <a:noFill/>
          <a:ln w="9525">
            <a:noFill/>
            <a:miter lim="800000"/>
            <a:headEnd/>
            <a:tailEnd/>
          </a:ln>
          <a:effectLst/>
        </p:spPr>
        <p:txBody>
          <a:bodyPr/>
          <a:lstStyle/>
          <a:p>
            <a:pPr marL="342900" indent="-342900">
              <a:spcBef>
                <a:spcPct val="20000"/>
              </a:spcBef>
              <a:buClr>
                <a:schemeClr val="tx2"/>
              </a:buClr>
              <a:buSzPct val="115000"/>
              <a:buFont typeface="Wingdings" pitchFamily="2" charset="2"/>
              <a:buChar char="ü"/>
              <a:defRPr/>
            </a:pPr>
            <a:r>
              <a:rPr lang="es-ES" sz="3200" dirty="0">
                <a:effectLst>
                  <a:outerShdw blurRad="38100" dist="38100" dir="2700000" algn="tl">
                    <a:srgbClr val="000000"/>
                  </a:outerShdw>
                </a:effectLst>
              </a:rPr>
              <a:t>Controlar el sobrepeso de los niños. </a:t>
            </a:r>
          </a:p>
          <a:p>
            <a:pPr marL="342900" indent="-342900">
              <a:spcBef>
                <a:spcPct val="20000"/>
              </a:spcBef>
              <a:buClr>
                <a:schemeClr val="tx2"/>
              </a:buClr>
              <a:buSzPct val="115000"/>
              <a:buFont typeface="Wingdings" pitchFamily="2" charset="2"/>
              <a:buChar char="ü"/>
              <a:defRPr/>
            </a:pPr>
            <a:r>
              <a:rPr lang="es-ES" sz="3200" dirty="0">
                <a:effectLst>
                  <a:outerShdw blurRad="38100" dist="38100" dir="2700000" algn="tl">
                    <a:srgbClr val="000000"/>
                  </a:outerShdw>
                </a:effectLst>
              </a:rPr>
              <a:t>Realizar los ejercicios sencillos en casa.</a:t>
            </a:r>
          </a:p>
          <a:p>
            <a:pPr marL="342900" indent="-342900">
              <a:spcBef>
                <a:spcPct val="20000"/>
              </a:spcBef>
              <a:buClr>
                <a:schemeClr val="tx2"/>
              </a:buClr>
              <a:buSzPct val="115000"/>
              <a:buFont typeface="Wingdings" pitchFamily="2" charset="2"/>
              <a:buChar char="ü"/>
              <a:defRPr/>
            </a:pPr>
            <a:r>
              <a:rPr lang="es-ES" sz="3200" dirty="0">
                <a:effectLst>
                  <a:outerShdw blurRad="38100" dist="38100" dir="2700000" algn="tl">
                    <a:srgbClr val="000000"/>
                  </a:outerShdw>
                </a:effectLst>
              </a:rPr>
              <a:t>Dar masaje, hidratar y mantener en excelente estado la higiene de nuestros pies </a:t>
            </a:r>
          </a:p>
          <a:p>
            <a:pPr marL="342900" indent="-342900">
              <a:spcBef>
                <a:spcPct val="20000"/>
              </a:spcBef>
              <a:buClr>
                <a:schemeClr val="tx2"/>
              </a:buClr>
              <a:buSzPct val="115000"/>
              <a:buFont typeface="Wingdings" pitchFamily="2" charset="2"/>
              <a:buChar char="ü"/>
              <a:defRPr/>
            </a:pPr>
            <a:r>
              <a:rPr lang="es-ES" sz="3200" dirty="0">
                <a:effectLst>
                  <a:outerShdw blurRad="38100" dist="38100" dir="2700000" algn="tl">
                    <a:srgbClr val="000000"/>
                  </a:outerShdw>
                </a:effectLst>
              </a:rPr>
              <a:t>La constancia debe ir de la mano con los ejercicios y con la familia. </a:t>
            </a:r>
          </a:p>
          <a:p>
            <a:pPr marL="342900" indent="-342900">
              <a:spcBef>
                <a:spcPct val="20000"/>
              </a:spcBef>
              <a:buClr>
                <a:schemeClr val="tx2"/>
              </a:buClr>
              <a:buSzPct val="115000"/>
              <a:buFont typeface="Wingdings" pitchFamily="2" charset="2"/>
              <a:buChar char="ü"/>
              <a:defRPr/>
            </a:pPr>
            <a:r>
              <a:rPr lang="es-ES" sz="3200" dirty="0">
                <a:effectLst>
                  <a:outerShdw blurRad="38100" dist="38100" dir="2700000" algn="tl">
                    <a:srgbClr val="000000"/>
                  </a:outerShdw>
                </a:effectLst>
              </a:rPr>
              <a:t>Hacer que los ejercicios sean amenos para el niño, no convertirlos en un castigo.</a:t>
            </a: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2280" y="545845"/>
            <a:ext cx="1868773" cy="2811147"/>
          </a:xfrm>
          <a:prstGeom prst="rect">
            <a:avLst/>
          </a:prstGeom>
        </p:spPr>
      </p:pic>
    </p:spTree>
    <p:extLst>
      <p:ext uri="{BB962C8B-B14F-4D97-AF65-F5344CB8AC3E}">
        <p14:creationId xmlns:p14="http://schemas.microsoft.com/office/powerpoint/2010/main" val="14629282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6"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par>
                          <p:cTn id="15" fill="hold">
                            <p:stCondLst>
                              <p:cond delay="3000"/>
                            </p:stCondLst>
                            <p:childTnLst>
                              <p:par>
                                <p:cTn id="16" presetID="26"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80">
                                          <p:stCondLst>
                                            <p:cond delay="0"/>
                                          </p:stCondLst>
                                        </p:cTn>
                                        <p:tgtEl>
                                          <p:spTgt spid="5"/>
                                        </p:tgtEl>
                                      </p:cBhvr>
                                    </p:animEffect>
                                    <p:anim calcmode="lin" valueType="num">
                                      <p:cBhvr>
                                        <p:cTn id="1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4" dur="26">
                                          <p:stCondLst>
                                            <p:cond delay="650"/>
                                          </p:stCondLst>
                                        </p:cTn>
                                        <p:tgtEl>
                                          <p:spTgt spid="5"/>
                                        </p:tgtEl>
                                      </p:cBhvr>
                                      <p:to x="100000" y="60000"/>
                                    </p:animScale>
                                    <p:animScale>
                                      <p:cBhvr>
                                        <p:cTn id="25" dur="166" decel="50000">
                                          <p:stCondLst>
                                            <p:cond delay="676"/>
                                          </p:stCondLst>
                                        </p:cTn>
                                        <p:tgtEl>
                                          <p:spTgt spid="5"/>
                                        </p:tgtEl>
                                      </p:cBhvr>
                                      <p:to x="100000" y="100000"/>
                                    </p:animScale>
                                    <p:animScale>
                                      <p:cBhvr>
                                        <p:cTn id="26" dur="26">
                                          <p:stCondLst>
                                            <p:cond delay="1312"/>
                                          </p:stCondLst>
                                        </p:cTn>
                                        <p:tgtEl>
                                          <p:spTgt spid="5"/>
                                        </p:tgtEl>
                                      </p:cBhvr>
                                      <p:to x="100000" y="80000"/>
                                    </p:animScale>
                                    <p:animScale>
                                      <p:cBhvr>
                                        <p:cTn id="27" dur="166" decel="50000">
                                          <p:stCondLst>
                                            <p:cond delay="1338"/>
                                          </p:stCondLst>
                                        </p:cTn>
                                        <p:tgtEl>
                                          <p:spTgt spid="5"/>
                                        </p:tgtEl>
                                      </p:cBhvr>
                                      <p:to x="100000" y="100000"/>
                                    </p:animScale>
                                    <p:animScale>
                                      <p:cBhvr>
                                        <p:cTn id="28" dur="26">
                                          <p:stCondLst>
                                            <p:cond delay="1642"/>
                                          </p:stCondLst>
                                        </p:cTn>
                                        <p:tgtEl>
                                          <p:spTgt spid="5"/>
                                        </p:tgtEl>
                                      </p:cBhvr>
                                      <p:to x="100000" y="90000"/>
                                    </p:animScale>
                                    <p:animScale>
                                      <p:cBhvr>
                                        <p:cTn id="29" dur="166" decel="50000">
                                          <p:stCondLst>
                                            <p:cond delay="1668"/>
                                          </p:stCondLst>
                                        </p:cTn>
                                        <p:tgtEl>
                                          <p:spTgt spid="5"/>
                                        </p:tgtEl>
                                      </p:cBhvr>
                                      <p:to x="100000" y="100000"/>
                                    </p:animScale>
                                    <p:animScale>
                                      <p:cBhvr>
                                        <p:cTn id="30" dur="26">
                                          <p:stCondLst>
                                            <p:cond delay="1808"/>
                                          </p:stCondLst>
                                        </p:cTn>
                                        <p:tgtEl>
                                          <p:spTgt spid="5"/>
                                        </p:tgtEl>
                                      </p:cBhvr>
                                      <p:to x="100000" y="95000"/>
                                    </p:animScale>
                                    <p:animScale>
                                      <p:cBhvr>
                                        <p:cTn id="3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00062" y="476672"/>
            <a:ext cx="8226425" cy="1143000"/>
          </a:xfrm>
        </p:spPr>
        <p:txBody>
          <a:bodyPr/>
          <a:lstStyle/>
          <a:p>
            <a:pPr eaLnBrk="1" hangingPunct="1">
              <a:defRPr/>
            </a:pPr>
            <a:r>
              <a:rPr lang="es-ES_tradnl" b="1" dirty="0" smtClean="0"/>
              <a:t>El Pie Plano</a:t>
            </a:r>
            <a:endParaRPr lang="es-ES" dirty="0" smtClean="0"/>
          </a:p>
        </p:txBody>
      </p:sp>
      <p:sp>
        <p:nvSpPr>
          <p:cNvPr id="5" name="Rectangle 4"/>
          <p:cNvSpPr txBox="1">
            <a:spLocks noChangeArrowheads="1"/>
          </p:cNvSpPr>
          <p:nvPr/>
        </p:nvSpPr>
        <p:spPr>
          <a:xfrm>
            <a:off x="395288" y="2132856"/>
            <a:ext cx="8435975" cy="321372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SzTx/>
              <a:buFont typeface="Wingdings" pitchFamily="2" charset="2"/>
              <a:buChar char="ü"/>
              <a:defRPr/>
            </a:pPr>
            <a:r>
              <a:rPr lang="es-ES_tradnl" sz="2800" dirty="0" smtClean="0"/>
              <a:t>Aunque ha sido por mucho tiempo uno de los motivos de consulta más frecuentes en la práctica ortopédica, es aún una entidad poco comprendida por los padres, sobre la cual existe gran cantidad de ideas erróneas y mitos.</a:t>
            </a:r>
            <a:endParaRPr lang="es-ES" sz="2800" dirty="0" smtClean="0"/>
          </a:p>
        </p:txBody>
      </p:sp>
      <p:grpSp>
        <p:nvGrpSpPr>
          <p:cNvPr id="6" name="Group 7"/>
          <p:cNvGrpSpPr>
            <a:grpSpLocks noChangeAspect="1"/>
          </p:cNvGrpSpPr>
          <p:nvPr/>
        </p:nvGrpSpPr>
        <p:grpSpPr bwMode="auto">
          <a:xfrm>
            <a:off x="2627313" y="3933825"/>
            <a:ext cx="3854450" cy="2573338"/>
            <a:chOff x="4761" y="7606"/>
            <a:chExt cx="3118" cy="2081"/>
          </a:xfrm>
        </p:grpSpPr>
        <p:sp>
          <p:nvSpPr>
            <p:cNvPr id="7" name="AutoShape 8"/>
            <p:cNvSpPr>
              <a:spLocks noChangeAspect="1" noChangeArrowheads="1"/>
            </p:cNvSpPr>
            <p:nvPr/>
          </p:nvSpPr>
          <p:spPr bwMode="auto">
            <a:xfrm>
              <a:off x="4761" y="7606"/>
              <a:ext cx="3118" cy="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p>
          </p:txBody>
        </p:sp>
        <p:sp>
          <p:nvSpPr>
            <p:cNvPr id="8" name="Freeform 9"/>
            <p:cNvSpPr>
              <a:spLocks/>
            </p:cNvSpPr>
            <p:nvPr/>
          </p:nvSpPr>
          <p:spPr bwMode="auto">
            <a:xfrm>
              <a:off x="4761" y="7606"/>
              <a:ext cx="3118" cy="2081"/>
            </a:xfrm>
            <a:custGeom>
              <a:avLst/>
              <a:gdLst>
                <a:gd name="T0" fmla="*/ 225 w 3118"/>
                <a:gd name="T1" fmla="*/ 744 h 2081"/>
                <a:gd name="T2" fmla="*/ 69 w 3118"/>
                <a:gd name="T3" fmla="*/ 867 h 2081"/>
                <a:gd name="T4" fmla="*/ 33 w 3118"/>
                <a:gd name="T5" fmla="*/ 1014 h 2081"/>
                <a:gd name="T6" fmla="*/ 26 w 3118"/>
                <a:gd name="T7" fmla="*/ 1181 h 2081"/>
                <a:gd name="T8" fmla="*/ 128 w 3118"/>
                <a:gd name="T9" fmla="*/ 1302 h 2081"/>
                <a:gd name="T10" fmla="*/ 40 w 3118"/>
                <a:gd name="T11" fmla="*/ 1501 h 2081"/>
                <a:gd name="T12" fmla="*/ 97 w 3118"/>
                <a:gd name="T13" fmla="*/ 1665 h 2081"/>
                <a:gd name="T14" fmla="*/ 159 w 3118"/>
                <a:gd name="T15" fmla="*/ 1753 h 2081"/>
                <a:gd name="T16" fmla="*/ 164 w 3118"/>
                <a:gd name="T17" fmla="*/ 1962 h 2081"/>
                <a:gd name="T18" fmla="*/ 356 w 3118"/>
                <a:gd name="T19" fmla="*/ 2054 h 2081"/>
                <a:gd name="T20" fmla="*/ 567 w 3118"/>
                <a:gd name="T21" fmla="*/ 1957 h 2081"/>
                <a:gd name="T22" fmla="*/ 832 w 3118"/>
                <a:gd name="T23" fmla="*/ 2005 h 2081"/>
                <a:gd name="T24" fmla="*/ 1029 w 3118"/>
                <a:gd name="T25" fmla="*/ 2035 h 2081"/>
                <a:gd name="T26" fmla="*/ 1214 w 3118"/>
                <a:gd name="T27" fmla="*/ 2007 h 2081"/>
                <a:gd name="T28" fmla="*/ 1406 w 3118"/>
                <a:gd name="T29" fmla="*/ 1988 h 2081"/>
                <a:gd name="T30" fmla="*/ 1588 w 3118"/>
                <a:gd name="T31" fmla="*/ 1872 h 2081"/>
                <a:gd name="T32" fmla="*/ 1645 w 3118"/>
                <a:gd name="T33" fmla="*/ 1701 h 2081"/>
                <a:gd name="T34" fmla="*/ 1662 w 3118"/>
                <a:gd name="T35" fmla="*/ 1537 h 2081"/>
                <a:gd name="T36" fmla="*/ 1814 w 3118"/>
                <a:gd name="T37" fmla="*/ 1416 h 2081"/>
                <a:gd name="T38" fmla="*/ 2013 w 3118"/>
                <a:gd name="T39" fmla="*/ 1304 h 2081"/>
                <a:gd name="T40" fmla="*/ 2193 w 3118"/>
                <a:gd name="T41" fmla="*/ 1323 h 2081"/>
                <a:gd name="T42" fmla="*/ 2155 w 3118"/>
                <a:gd name="T43" fmla="*/ 1480 h 2081"/>
                <a:gd name="T44" fmla="*/ 2217 w 3118"/>
                <a:gd name="T45" fmla="*/ 1596 h 2081"/>
                <a:gd name="T46" fmla="*/ 2231 w 3118"/>
                <a:gd name="T47" fmla="*/ 1779 h 2081"/>
                <a:gd name="T48" fmla="*/ 2091 w 3118"/>
                <a:gd name="T49" fmla="*/ 1895 h 2081"/>
                <a:gd name="T50" fmla="*/ 2191 w 3118"/>
                <a:gd name="T51" fmla="*/ 2009 h 2081"/>
                <a:gd name="T52" fmla="*/ 2361 w 3118"/>
                <a:gd name="T53" fmla="*/ 2043 h 2081"/>
                <a:gd name="T54" fmla="*/ 2553 w 3118"/>
                <a:gd name="T55" fmla="*/ 2031 h 2081"/>
                <a:gd name="T56" fmla="*/ 2741 w 3118"/>
                <a:gd name="T57" fmla="*/ 2071 h 2081"/>
                <a:gd name="T58" fmla="*/ 2876 w 3118"/>
                <a:gd name="T59" fmla="*/ 2033 h 2081"/>
                <a:gd name="T60" fmla="*/ 3030 w 3118"/>
                <a:gd name="T61" fmla="*/ 1893 h 2081"/>
                <a:gd name="T62" fmla="*/ 3115 w 3118"/>
                <a:gd name="T63" fmla="*/ 1561 h 2081"/>
                <a:gd name="T64" fmla="*/ 3080 w 3118"/>
                <a:gd name="T65" fmla="*/ 1378 h 2081"/>
                <a:gd name="T66" fmla="*/ 3058 w 3118"/>
                <a:gd name="T67" fmla="*/ 1223 h 2081"/>
                <a:gd name="T68" fmla="*/ 3013 w 3118"/>
                <a:gd name="T69" fmla="*/ 1007 h 2081"/>
                <a:gd name="T70" fmla="*/ 2928 w 3118"/>
                <a:gd name="T71" fmla="*/ 737 h 2081"/>
                <a:gd name="T72" fmla="*/ 2857 w 3118"/>
                <a:gd name="T73" fmla="*/ 580 h 2081"/>
                <a:gd name="T74" fmla="*/ 2850 w 3118"/>
                <a:gd name="T75" fmla="*/ 404 h 2081"/>
                <a:gd name="T76" fmla="*/ 2705 w 3118"/>
                <a:gd name="T77" fmla="*/ 245 h 2081"/>
                <a:gd name="T78" fmla="*/ 2577 w 3118"/>
                <a:gd name="T79" fmla="*/ 65 h 2081"/>
                <a:gd name="T80" fmla="*/ 2383 w 3118"/>
                <a:gd name="T81" fmla="*/ 3 h 2081"/>
                <a:gd name="T82" fmla="*/ 2219 w 3118"/>
                <a:gd name="T83" fmla="*/ 15 h 2081"/>
                <a:gd name="T84" fmla="*/ 2067 w 3118"/>
                <a:gd name="T85" fmla="*/ 103 h 2081"/>
                <a:gd name="T86" fmla="*/ 1916 w 3118"/>
                <a:gd name="T87" fmla="*/ 224 h 2081"/>
                <a:gd name="T88" fmla="*/ 1859 w 3118"/>
                <a:gd name="T89" fmla="*/ 423 h 2081"/>
                <a:gd name="T90" fmla="*/ 1958 w 3118"/>
                <a:gd name="T91" fmla="*/ 568 h 2081"/>
                <a:gd name="T92" fmla="*/ 1977 w 3118"/>
                <a:gd name="T93" fmla="*/ 739 h 2081"/>
                <a:gd name="T94" fmla="*/ 2181 w 3118"/>
                <a:gd name="T95" fmla="*/ 860 h 2081"/>
                <a:gd name="T96" fmla="*/ 2207 w 3118"/>
                <a:gd name="T97" fmla="*/ 1005 h 2081"/>
                <a:gd name="T98" fmla="*/ 2025 w 3118"/>
                <a:gd name="T99" fmla="*/ 1005 h 2081"/>
                <a:gd name="T100" fmla="*/ 1811 w 3118"/>
                <a:gd name="T101" fmla="*/ 1083 h 2081"/>
                <a:gd name="T102" fmla="*/ 1705 w 3118"/>
                <a:gd name="T103" fmla="*/ 960 h 2081"/>
                <a:gd name="T104" fmla="*/ 1569 w 3118"/>
                <a:gd name="T105" fmla="*/ 929 h 2081"/>
                <a:gd name="T106" fmla="*/ 1432 w 3118"/>
                <a:gd name="T107" fmla="*/ 995 h 2081"/>
                <a:gd name="T108" fmla="*/ 1188 w 3118"/>
                <a:gd name="T109" fmla="*/ 1003 h 2081"/>
                <a:gd name="T110" fmla="*/ 1015 w 3118"/>
                <a:gd name="T111" fmla="*/ 1003 h 2081"/>
                <a:gd name="T112" fmla="*/ 922 w 3118"/>
                <a:gd name="T113" fmla="*/ 1126 h 2081"/>
                <a:gd name="T114" fmla="*/ 882 w 3118"/>
                <a:gd name="T115" fmla="*/ 905 h 2081"/>
                <a:gd name="T116" fmla="*/ 747 w 3118"/>
                <a:gd name="T117" fmla="*/ 741 h 2081"/>
                <a:gd name="T118" fmla="*/ 692 w 3118"/>
                <a:gd name="T119" fmla="*/ 644 h 2081"/>
                <a:gd name="T120" fmla="*/ 609 w 3118"/>
                <a:gd name="T121" fmla="*/ 568 h 2081"/>
                <a:gd name="T122" fmla="*/ 460 w 3118"/>
                <a:gd name="T123" fmla="*/ 606 h 20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18"/>
                <a:gd name="T187" fmla="*/ 0 h 2081"/>
                <a:gd name="T188" fmla="*/ 3118 w 3118"/>
                <a:gd name="T189" fmla="*/ 2081 h 20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18" h="2081">
                  <a:moveTo>
                    <a:pt x="360" y="634"/>
                  </a:moveTo>
                  <a:lnTo>
                    <a:pt x="353" y="632"/>
                  </a:lnTo>
                  <a:lnTo>
                    <a:pt x="346" y="632"/>
                  </a:lnTo>
                  <a:lnTo>
                    <a:pt x="339" y="630"/>
                  </a:lnTo>
                  <a:lnTo>
                    <a:pt x="334" y="630"/>
                  </a:lnTo>
                  <a:lnTo>
                    <a:pt x="327" y="630"/>
                  </a:lnTo>
                  <a:lnTo>
                    <a:pt x="322" y="632"/>
                  </a:lnTo>
                  <a:lnTo>
                    <a:pt x="313" y="632"/>
                  </a:lnTo>
                  <a:lnTo>
                    <a:pt x="306" y="634"/>
                  </a:lnTo>
                  <a:lnTo>
                    <a:pt x="299" y="637"/>
                  </a:lnTo>
                  <a:lnTo>
                    <a:pt x="292" y="639"/>
                  </a:lnTo>
                  <a:lnTo>
                    <a:pt x="284" y="644"/>
                  </a:lnTo>
                  <a:lnTo>
                    <a:pt x="275" y="646"/>
                  </a:lnTo>
                  <a:lnTo>
                    <a:pt x="268" y="653"/>
                  </a:lnTo>
                  <a:lnTo>
                    <a:pt x="261" y="661"/>
                  </a:lnTo>
                  <a:lnTo>
                    <a:pt x="251" y="665"/>
                  </a:lnTo>
                  <a:lnTo>
                    <a:pt x="247" y="675"/>
                  </a:lnTo>
                  <a:lnTo>
                    <a:pt x="239" y="682"/>
                  </a:lnTo>
                  <a:lnTo>
                    <a:pt x="237" y="691"/>
                  </a:lnTo>
                  <a:lnTo>
                    <a:pt x="232" y="701"/>
                  </a:lnTo>
                  <a:lnTo>
                    <a:pt x="230" y="710"/>
                  </a:lnTo>
                  <a:lnTo>
                    <a:pt x="228" y="720"/>
                  </a:lnTo>
                  <a:lnTo>
                    <a:pt x="228" y="729"/>
                  </a:lnTo>
                  <a:lnTo>
                    <a:pt x="225" y="737"/>
                  </a:lnTo>
                  <a:lnTo>
                    <a:pt x="225" y="744"/>
                  </a:lnTo>
                  <a:lnTo>
                    <a:pt x="225" y="751"/>
                  </a:lnTo>
                  <a:lnTo>
                    <a:pt x="225" y="758"/>
                  </a:lnTo>
                  <a:lnTo>
                    <a:pt x="225" y="767"/>
                  </a:lnTo>
                  <a:lnTo>
                    <a:pt x="225" y="770"/>
                  </a:lnTo>
                  <a:lnTo>
                    <a:pt x="223" y="770"/>
                  </a:lnTo>
                  <a:lnTo>
                    <a:pt x="218" y="775"/>
                  </a:lnTo>
                  <a:lnTo>
                    <a:pt x="209" y="777"/>
                  </a:lnTo>
                  <a:lnTo>
                    <a:pt x="202" y="784"/>
                  </a:lnTo>
                  <a:lnTo>
                    <a:pt x="192" y="791"/>
                  </a:lnTo>
                  <a:lnTo>
                    <a:pt x="185" y="798"/>
                  </a:lnTo>
                  <a:lnTo>
                    <a:pt x="180" y="805"/>
                  </a:lnTo>
                  <a:lnTo>
                    <a:pt x="175" y="815"/>
                  </a:lnTo>
                  <a:lnTo>
                    <a:pt x="173" y="815"/>
                  </a:lnTo>
                  <a:lnTo>
                    <a:pt x="171" y="815"/>
                  </a:lnTo>
                  <a:lnTo>
                    <a:pt x="164" y="817"/>
                  </a:lnTo>
                  <a:lnTo>
                    <a:pt x="159" y="820"/>
                  </a:lnTo>
                  <a:lnTo>
                    <a:pt x="149" y="824"/>
                  </a:lnTo>
                  <a:lnTo>
                    <a:pt x="140" y="829"/>
                  </a:lnTo>
                  <a:lnTo>
                    <a:pt x="130" y="832"/>
                  </a:lnTo>
                  <a:lnTo>
                    <a:pt x="121" y="839"/>
                  </a:lnTo>
                  <a:lnTo>
                    <a:pt x="109" y="843"/>
                  </a:lnTo>
                  <a:lnTo>
                    <a:pt x="100" y="848"/>
                  </a:lnTo>
                  <a:lnTo>
                    <a:pt x="88" y="855"/>
                  </a:lnTo>
                  <a:lnTo>
                    <a:pt x="78" y="862"/>
                  </a:lnTo>
                  <a:lnTo>
                    <a:pt x="69" y="867"/>
                  </a:lnTo>
                  <a:lnTo>
                    <a:pt x="64" y="874"/>
                  </a:lnTo>
                  <a:lnTo>
                    <a:pt x="57" y="881"/>
                  </a:lnTo>
                  <a:lnTo>
                    <a:pt x="55" y="889"/>
                  </a:lnTo>
                  <a:lnTo>
                    <a:pt x="50" y="893"/>
                  </a:lnTo>
                  <a:lnTo>
                    <a:pt x="50" y="900"/>
                  </a:lnTo>
                  <a:lnTo>
                    <a:pt x="50" y="908"/>
                  </a:lnTo>
                  <a:lnTo>
                    <a:pt x="50" y="915"/>
                  </a:lnTo>
                  <a:lnTo>
                    <a:pt x="52" y="922"/>
                  </a:lnTo>
                  <a:lnTo>
                    <a:pt x="55" y="929"/>
                  </a:lnTo>
                  <a:lnTo>
                    <a:pt x="59" y="936"/>
                  </a:lnTo>
                  <a:lnTo>
                    <a:pt x="62" y="943"/>
                  </a:lnTo>
                  <a:lnTo>
                    <a:pt x="64" y="948"/>
                  </a:lnTo>
                  <a:lnTo>
                    <a:pt x="66" y="953"/>
                  </a:lnTo>
                  <a:lnTo>
                    <a:pt x="71" y="957"/>
                  </a:lnTo>
                  <a:lnTo>
                    <a:pt x="73" y="962"/>
                  </a:lnTo>
                  <a:lnTo>
                    <a:pt x="78" y="969"/>
                  </a:lnTo>
                  <a:lnTo>
                    <a:pt x="81" y="972"/>
                  </a:lnTo>
                  <a:lnTo>
                    <a:pt x="78" y="972"/>
                  </a:lnTo>
                  <a:lnTo>
                    <a:pt x="76" y="974"/>
                  </a:lnTo>
                  <a:lnTo>
                    <a:pt x="71" y="976"/>
                  </a:lnTo>
                  <a:lnTo>
                    <a:pt x="66" y="984"/>
                  </a:lnTo>
                  <a:lnTo>
                    <a:pt x="59" y="988"/>
                  </a:lnTo>
                  <a:lnTo>
                    <a:pt x="50" y="995"/>
                  </a:lnTo>
                  <a:lnTo>
                    <a:pt x="43" y="1005"/>
                  </a:lnTo>
                  <a:lnTo>
                    <a:pt x="33" y="1014"/>
                  </a:lnTo>
                  <a:lnTo>
                    <a:pt x="24" y="1022"/>
                  </a:lnTo>
                  <a:lnTo>
                    <a:pt x="17" y="1031"/>
                  </a:lnTo>
                  <a:lnTo>
                    <a:pt x="9" y="1043"/>
                  </a:lnTo>
                  <a:lnTo>
                    <a:pt x="2" y="1052"/>
                  </a:lnTo>
                  <a:lnTo>
                    <a:pt x="0" y="1062"/>
                  </a:lnTo>
                  <a:lnTo>
                    <a:pt x="0" y="1074"/>
                  </a:lnTo>
                  <a:lnTo>
                    <a:pt x="0" y="1083"/>
                  </a:lnTo>
                  <a:lnTo>
                    <a:pt x="0" y="1095"/>
                  </a:lnTo>
                  <a:lnTo>
                    <a:pt x="0" y="1102"/>
                  </a:lnTo>
                  <a:lnTo>
                    <a:pt x="0" y="1109"/>
                  </a:lnTo>
                  <a:lnTo>
                    <a:pt x="0" y="1116"/>
                  </a:lnTo>
                  <a:lnTo>
                    <a:pt x="2" y="1121"/>
                  </a:lnTo>
                  <a:lnTo>
                    <a:pt x="12" y="1131"/>
                  </a:lnTo>
                  <a:lnTo>
                    <a:pt x="21" y="1135"/>
                  </a:lnTo>
                  <a:lnTo>
                    <a:pt x="31" y="1138"/>
                  </a:lnTo>
                  <a:lnTo>
                    <a:pt x="40" y="1138"/>
                  </a:lnTo>
                  <a:lnTo>
                    <a:pt x="45" y="1138"/>
                  </a:lnTo>
                  <a:lnTo>
                    <a:pt x="50" y="1140"/>
                  </a:lnTo>
                  <a:lnTo>
                    <a:pt x="47" y="1140"/>
                  </a:lnTo>
                  <a:lnTo>
                    <a:pt x="43" y="1145"/>
                  </a:lnTo>
                  <a:lnTo>
                    <a:pt x="38" y="1150"/>
                  </a:lnTo>
                  <a:lnTo>
                    <a:pt x="33" y="1157"/>
                  </a:lnTo>
                  <a:lnTo>
                    <a:pt x="28" y="1166"/>
                  </a:lnTo>
                  <a:lnTo>
                    <a:pt x="26" y="1176"/>
                  </a:lnTo>
                  <a:lnTo>
                    <a:pt x="26" y="1181"/>
                  </a:lnTo>
                  <a:lnTo>
                    <a:pt x="26" y="1185"/>
                  </a:lnTo>
                  <a:lnTo>
                    <a:pt x="28" y="1192"/>
                  </a:lnTo>
                  <a:lnTo>
                    <a:pt x="33" y="1197"/>
                  </a:lnTo>
                  <a:lnTo>
                    <a:pt x="36" y="1202"/>
                  </a:lnTo>
                  <a:lnTo>
                    <a:pt x="40" y="1209"/>
                  </a:lnTo>
                  <a:lnTo>
                    <a:pt x="47" y="1214"/>
                  </a:lnTo>
                  <a:lnTo>
                    <a:pt x="57" y="1221"/>
                  </a:lnTo>
                  <a:lnTo>
                    <a:pt x="64" y="1226"/>
                  </a:lnTo>
                  <a:lnTo>
                    <a:pt x="71" y="1233"/>
                  </a:lnTo>
                  <a:lnTo>
                    <a:pt x="81" y="1238"/>
                  </a:lnTo>
                  <a:lnTo>
                    <a:pt x="90" y="1245"/>
                  </a:lnTo>
                  <a:lnTo>
                    <a:pt x="97" y="1247"/>
                  </a:lnTo>
                  <a:lnTo>
                    <a:pt x="104" y="1252"/>
                  </a:lnTo>
                  <a:lnTo>
                    <a:pt x="111" y="1257"/>
                  </a:lnTo>
                  <a:lnTo>
                    <a:pt x="121" y="1261"/>
                  </a:lnTo>
                  <a:lnTo>
                    <a:pt x="126" y="1264"/>
                  </a:lnTo>
                  <a:lnTo>
                    <a:pt x="130" y="1266"/>
                  </a:lnTo>
                  <a:lnTo>
                    <a:pt x="133" y="1268"/>
                  </a:lnTo>
                  <a:lnTo>
                    <a:pt x="130" y="1273"/>
                  </a:lnTo>
                  <a:lnTo>
                    <a:pt x="130" y="1278"/>
                  </a:lnTo>
                  <a:lnTo>
                    <a:pt x="128" y="1285"/>
                  </a:lnTo>
                  <a:lnTo>
                    <a:pt x="128" y="1292"/>
                  </a:lnTo>
                  <a:lnTo>
                    <a:pt x="128" y="1302"/>
                  </a:lnTo>
                  <a:lnTo>
                    <a:pt x="130" y="1309"/>
                  </a:lnTo>
                  <a:lnTo>
                    <a:pt x="133" y="1318"/>
                  </a:lnTo>
                  <a:lnTo>
                    <a:pt x="138" y="1325"/>
                  </a:lnTo>
                  <a:lnTo>
                    <a:pt x="142" y="1335"/>
                  </a:lnTo>
                  <a:lnTo>
                    <a:pt x="147" y="1342"/>
                  </a:lnTo>
                  <a:lnTo>
                    <a:pt x="154" y="1349"/>
                  </a:lnTo>
                  <a:lnTo>
                    <a:pt x="159" y="1354"/>
                  </a:lnTo>
                  <a:lnTo>
                    <a:pt x="164" y="1361"/>
                  </a:lnTo>
                  <a:lnTo>
                    <a:pt x="166" y="1363"/>
                  </a:lnTo>
                  <a:lnTo>
                    <a:pt x="168" y="1366"/>
                  </a:lnTo>
                  <a:lnTo>
                    <a:pt x="133" y="1425"/>
                  </a:lnTo>
                  <a:lnTo>
                    <a:pt x="130" y="1425"/>
                  </a:lnTo>
                  <a:lnTo>
                    <a:pt x="126" y="1428"/>
                  </a:lnTo>
                  <a:lnTo>
                    <a:pt x="119" y="1430"/>
                  </a:lnTo>
                  <a:lnTo>
                    <a:pt x="111" y="1435"/>
                  </a:lnTo>
                  <a:lnTo>
                    <a:pt x="102" y="1437"/>
                  </a:lnTo>
                  <a:lnTo>
                    <a:pt x="92" y="1442"/>
                  </a:lnTo>
                  <a:lnTo>
                    <a:pt x="83" y="1449"/>
                  </a:lnTo>
                  <a:lnTo>
                    <a:pt x="76" y="1456"/>
                  </a:lnTo>
                  <a:lnTo>
                    <a:pt x="66" y="1463"/>
                  </a:lnTo>
                  <a:lnTo>
                    <a:pt x="59" y="1473"/>
                  </a:lnTo>
                  <a:lnTo>
                    <a:pt x="52" y="1477"/>
                  </a:lnTo>
                  <a:lnTo>
                    <a:pt x="50" y="1485"/>
                  </a:lnTo>
                  <a:lnTo>
                    <a:pt x="45" y="1492"/>
                  </a:lnTo>
                  <a:lnTo>
                    <a:pt x="40" y="1501"/>
                  </a:lnTo>
                  <a:lnTo>
                    <a:pt x="38" y="1508"/>
                  </a:lnTo>
                  <a:lnTo>
                    <a:pt x="33" y="1515"/>
                  </a:lnTo>
                  <a:lnTo>
                    <a:pt x="31" y="1523"/>
                  </a:lnTo>
                  <a:lnTo>
                    <a:pt x="28" y="1532"/>
                  </a:lnTo>
                  <a:lnTo>
                    <a:pt x="26" y="1539"/>
                  </a:lnTo>
                  <a:lnTo>
                    <a:pt x="24" y="1549"/>
                  </a:lnTo>
                  <a:lnTo>
                    <a:pt x="24" y="1556"/>
                  </a:lnTo>
                  <a:lnTo>
                    <a:pt x="24" y="1565"/>
                  </a:lnTo>
                  <a:lnTo>
                    <a:pt x="24" y="1575"/>
                  </a:lnTo>
                  <a:lnTo>
                    <a:pt x="24" y="1582"/>
                  </a:lnTo>
                  <a:lnTo>
                    <a:pt x="26" y="1591"/>
                  </a:lnTo>
                  <a:lnTo>
                    <a:pt x="28" y="1601"/>
                  </a:lnTo>
                  <a:lnTo>
                    <a:pt x="33" y="1610"/>
                  </a:lnTo>
                  <a:lnTo>
                    <a:pt x="36" y="1617"/>
                  </a:lnTo>
                  <a:lnTo>
                    <a:pt x="38" y="1627"/>
                  </a:lnTo>
                  <a:lnTo>
                    <a:pt x="43" y="1636"/>
                  </a:lnTo>
                  <a:lnTo>
                    <a:pt x="47" y="1644"/>
                  </a:lnTo>
                  <a:lnTo>
                    <a:pt x="50" y="1651"/>
                  </a:lnTo>
                  <a:lnTo>
                    <a:pt x="55" y="1655"/>
                  </a:lnTo>
                  <a:lnTo>
                    <a:pt x="59" y="1663"/>
                  </a:lnTo>
                  <a:lnTo>
                    <a:pt x="69" y="1670"/>
                  </a:lnTo>
                  <a:lnTo>
                    <a:pt x="78" y="1672"/>
                  </a:lnTo>
                  <a:lnTo>
                    <a:pt x="85" y="1670"/>
                  </a:lnTo>
                  <a:lnTo>
                    <a:pt x="92" y="1670"/>
                  </a:lnTo>
                  <a:lnTo>
                    <a:pt x="97" y="1665"/>
                  </a:lnTo>
                  <a:lnTo>
                    <a:pt x="102" y="1663"/>
                  </a:lnTo>
                  <a:lnTo>
                    <a:pt x="111" y="1655"/>
                  </a:lnTo>
                  <a:lnTo>
                    <a:pt x="114" y="1653"/>
                  </a:lnTo>
                  <a:lnTo>
                    <a:pt x="116" y="1658"/>
                  </a:lnTo>
                  <a:lnTo>
                    <a:pt x="119" y="1663"/>
                  </a:lnTo>
                  <a:lnTo>
                    <a:pt x="123" y="1670"/>
                  </a:lnTo>
                  <a:lnTo>
                    <a:pt x="126" y="1677"/>
                  </a:lnTo>
                  <a:lnTo>
                    <a:pt x="130" y="1682"/>
                  </a:lnTo>
                  <a:lnTo>
                    <a:pt x="135" y="1689"/>
                  </a:lnTo>
                  <a:lnTo>
                    <a:pt x="140" y="1691"/>
                  </a:lnTo>
                  <a:lnTo>
                    <a:pt x="149" y="1693"/>
                  </a:lnTo>
                  <a:lnTo>
                    <a:pt x="159" y="1696"/>
                  </a:lnTo>
                  <a:lnTo>
                    <a:pt x="164" y="1698"/>
                  </a:lnTo>
                  <a:lnTo>
                    <a:pt x="168" y="1698"/>
                  </a:lnTo>
                  <a:lnTo>
                    <a:pt x="166" y="1701"/>
                  </a:lnTo>
                  <a:lnTo>
                    <a:pt x="166" y="1705"/>
                  </a:lnTo>
                  <a:lnTo>
                    <a:pt x="164" y="1708"/>
                  </a:lnTo>
                  <a:lnTo>
                    <a:pt x="164" y="1712"/>
                  </a:lnTo>
                  <a:lnTo>
                    <a:pt x="164" y="1717"/>
                  </a:lnTo>
                  <a:lnTo>
                    <a:pt x="164" y="1724"/>
                  </a:lnTo>
                  <a:lnTo>
                    <a:pt x="161" y="1731"/>
                  </a:lnTo>
                  <a:lnTo>
                    <a:pt x="161" y="1736"/>
                  </a:lnTo>
                  <a:lnTo>
                    <a:pt x="159" y="1743"/>
                  </a:lnTo>
                  <a:lnTo>
                    <a:pt x="159" y="1753"/>
                  </a:lnTo>
                  <a:lnTo>
                    <a:pt x="156" y="1760"/>
                  </a:lnTo>
                  <a:lnTo>
                    <a:pt x="156" y="1769"/>
                  </a:lnTo>
                  <a:lnTo>
                    <a:pt x="156" y="1779"/>
                  </a:lnTo>
                  <a:lnTo>
                    <a:pt x="156" y="1788"/>
                  </a:lnTo>
                  <a:lnTo>
                    <a:pt x="154" y="1796"/>
                  </a:lnTo>
                  <a:lnTo>
                    <a:pt x="152" y="1805"/>
                  </a:lnTo>
                  <a:lnTo>
                    <a:pt x="152" y="1815"/>
                  </a:lnTo>
                  <a:lnTo>
                    <a:pt x="152" y="1826"/>
                  </a:lnTo>
                  <a:lnTo>
                    <a:pt x="149" y="1836"/>
                  </a:lnTo>
                  <a:lnTo>
                    <a:pt x="149" y="1845"/>
                  </a:lnTo>
                  <a:lnTo>
                    <a:pt x="149" y="1855"/>
                  </a:lnTo>
                  <a:lnTo>
                    <a:pt x="149" y="1864"/>
                  </a:lnTo>
                  <a:lnTo>
                    <a:pt x="147" y="1872"/>
                  </a:lnTo>
                  <a:lnTo>
                    <a:pt x="147" y="1881"/>
                  </a:lnTo>
                  <a:lnTo>
                    <a:pt x="147" y="1891"/>
                  </a:lnTo>
                  <a:lnTo>
                    <a:pt x="149" y="1900"/>
                  </a:lnTo>
                  <a:lnTo>
                    <a:pt x="149" y="1907"/>
                  </a:lnTo>
                  <a:lnTo>
                    <a:pt x="149" y="1914"/>
                  </a:lnTo>
                  <a:lnTo>
                    <a:pt x="149" y="1921"/>
                  </a:lnTo>
                  <a:lnTo>
                    <a:pt x="152" y="1931"/>
                  </a:lnTo>
                  <a:lnTo>
                    <a:pt x="152" y="1936"/>
                  </a:lnTo>
                  <a:lnTo>
                    <a:pt x="154" y="1943"/>
                  </a:lnTo>
                  <a:lnTo>
                    <a:pt x="156" y="1950"/>
                  </a:lnTo>
                  <a:lnTo>
                    <a:pt x="161" y="1955"/>
                  </a:lnTo>
                  <a:lnTo>
                    <a:pt x="164" y="1962"/>
                  </a:lnTo>
                  <a:lnTo>
                    <a:pt x="168" y="1967"/>
                  </a:lnTo>
                  <a:lnTo>
                    <a:pt x="173" y="1974"/>
                  </a:lnTo>
                  <a:lnTo>
                    <a:pt x="180" y="1981"/>
                  </a:lnTo>
                  <a:lnTo>
                    <a:pt x="185" y="1986"/>
                  </a:lnTo>
                  <a:lnTo>
                    <a:pt x="190" y="1990"/>
                  </a:lnTo>
                  <a:lnTo>
                    <a:pt x="197" y="1995"/>
                  </a:lnTo>
                  <a:lnTo>
                    <a:pt x="204" y="2000"/>
                  </a:lnTo>
                  <a:lnTo>
                    <a:pt x="211" y="2005"/>
                  </a:lnTo>
                  <a:lnTo>
                    <a:pt x="218" y="2009"/>
                  </a:lnTo>
                  <a:lnTo>
                    <a:pt x="225" y="2014"/>
                  </a:lnTo>
                  <a:lnTo>
                    <a:pt x="235" y="2019"/>
                  </a:lnTo>
                  <a:lnTo>
                    <a:pt x="242" y="2024"/>
                  </a:lnTo>
                  <a:lnTo>
                    <a:pt x="251" y="2026"/>
                  </a:lnTo>
                  <a:lnTo>
                    <a:pt x="261" y="2028"/>
                  </a:lnTo>
                  <a:lnTo>
                    <a:pt x="270" y="2033"/>
                  </a:lnTo>
                  <a:lnTo>
                    <a:pt x="277" y="2035"/>
                  </a:lnTo>
                  <a:lnTo>
                    <a:pt x="287" y="2040"/>
                  </a:lnTo>
                  <a:lnTo>
                    <a:pt x="296" y="2043"/>
                  </a:lnTo>
                  <a:lnTo>
                    <a:pt x="306" y="2045"/>
                  </a:lnTo>
                  <a:lnTo>
                    <a:pt x="313" y="2045"/>
                  </a:lnTo>
                  <a:lnTo>
                    <a:pt x="322" y="2047"/>
                  </a:lnTo>
                  <a:lnTo>
                    <a:pt x="330" y="2050"/>
                  </a:lnTo>
                  <a:lnTo>
                    <a:pt x="339" y="2052"/>
                  </a:lnTo>
                  <a:lnTo>
                    <a:pt x="349" y="2052"/>
                  </a:lnTo>
                  <a:lnTo>
                    <a:pt x="356" y="2054"/>
                  </a:lnTo>
                  <a:lnTo>
                    <a:pt x="365" y="2054"/>
                  </a:lnTo>
                  <a:lnTo>
                    <a:pt x="375" y="2054"/>
                  </a:lnTo>
                  <a:lnTo>
                    <a:pt x="379" y="2054"/>
                  </a:lnTo>
                  <a:lnTo>
                    <a:pt x="389" y="2052"/>
                  </a:lnTo>
                  <a:lnTo>
                    <a:pt x="396" y="2052"/>
                  </a:lnTo>
                  <a:lnTo>
                    <a:pt x="405" y="2050"/>
                  </a:lnTo>
                  <a:lnTo>
                    <a:pt x="415" y="2045"/>
                  </a:lnTo>
                  <a:lnTo>
                    <a:pt x="424" y="2043"/>
                  </a:lnTo>
                  <a:lnTo>
                    <a:pt x="434" y="2040"/>
                  </a:lnTo>
                  <a:lnTo>
                    <a:pt x="443" y="2035"/>
                  </a:lnTo>
                  <a:lnTo>
                    <a:pt x="453" y="2031"/>
                  </a:lnTo>
                  <a:lnTo>
                    <a:pt x="460" y="2026"/>
                  </a:lnTo>
                  <a:lnTo>
                    <a:pt x="469" y="2021"/>
                  </a:lnTo>
                  <a:lnTo>
                    <a:pt x="479" y="2016"/>
                  </a:lnTo>
                  <a:lnTo>
                    <a:pt x="488" y="2012"/>
                  </a:lnTo>
                  <a:lnTo>
                    <a:pt x="498" y="2007"/>
                  </a:lnTo>
                  <a:lnTo>
                    <a:pt x="507" y="2000"/>
                  </a:lnTo>
                  <a:lnTo>
                    <a:pt x="517" y="1995"/>
                  </a:lnTo>
                  <a:lnTo>
                    <a:pt x="524" y="1990"/>
                  </a:lnTo>
                  <a:lnTo>
                    <a:pt x="531" y="1983"/>
                  </a:lnTo>
                  <a:lnTo>
                    <a:pt x="541" y="1978"/>
                  </a:lnTo>
                  <a:lnTo>
                    <a:pt x="548" y="1971"/>
                  </a:lnTo>
                  <a:lnTo>
                    <a:pt x="555" y="1967"/>
                  </a:lnTo>
                  <a:lnTo>
                    <a:pt x="562" y="1962"/>
                  </a:lnTo>
                  <a:lnTo>
                    <a:pt x="567" y="1957"/>
                  </a:lnTo>
                  <a:lnTo>
                    <a:pt x="576" y="1955"/>
                  </a:lnTo>
                  <a:lnTo>
                    <a:pt x="583" y="1945"/>
                  </a:lnTo>
                  <a:lnTo>
                    <a:pt x="593" y="1940"/>
                  </a:lnTo>
                  <a:lnTo>
                    <a:pt x="597" y="1936"/>
                  </a:lnTo>
                  <a:lnTo>
                    <a:pt x="600" y="1936"/>
                  </a:lnTo>
                  <a:lnTo>
                    <a:pt x="669" y="1948"/>
                  </a:lnTo>
                  <a:lnTo>
                    <a:pt x="671" y="1948"/>
                  </a:lnTo>
                  <a:lnTo>
                    <a:pt x="676" y="1950"/>
                  </a:lnTo>
                  <a:lnTo>
                    <a:pt x="683" y="1955"/>
                  </a:lnTo>
                  <a:lnTo>
                    <a:pt x="690" y="1957"/>
                  </a:lnTo>
                  <a:lnTo>
                    <a:pt x="699" y="1962"/>
                  </a:lnTo>
                  <a:lnTo>
                    <a:pt x="709" y="1964"/>
                  </a:lnTo>
                  <a:lnTo>
                    <a:pt x="718" y="1971"/>
                  </a:lnTo>
                  <a:lnTo>
                    <a:pt x="728" y="1974"/>
                  </a:lnTo>
                  <a:lnTo>
                    <a:pt x="740" y="1978"/>
                  </a:lnTo>
                  <a:lnTo>
                    <a:pt x="749" y="1983"/>
                  </a:lnTo>
                  <a:lnTo>
                    <a:pt x="761" y="1988"/>
                  </a:lnTo>
                  <a:lnTo>
                    <a:pt x="771" y="1990"/>
                  </a:lnTo>
                  <a:lnTo>
                    <a:pt x="782" y="1995"/>
                  </a:lnTo>
                  <a:lnTo>
                    <a:pt x="789" y="1997"/>
                  </a:lnTo>
                  <a:lnTo>
                    <a:pt x="799" y="2000"/>
                  </a:lnTo>
                  <a:lnTo>
                    <a:pt x="806" y="2002"/>
                  </a:lnTo>
                  <a:lnTo>
                    <a:pt x="813" y="2002"/>
                  </a:lnTo>
                  <a:lnTo>
                    <a:pt x="823" y="2002"/>
                  </a:lnTo>
                  <a:lnTo>
                    <a:pt x="832" y="2005"/>
                  </a:lnTo>
                  <a:lnTo>
                    <a:pt x="839" y="2005"/>
                  </a:lnTo>
                  <a:lnTo>
                    <a:pt x="849" y="2005"/>
                  </a:lnTo>
                  <a:lnTo>
                    <a:pt x="858" y="2005"/>
                  </a:lnTo>
                  <a:lnTo>
                    <a:pt x="868" y="2005"/>
                  </a:lnTo>
                  <a:lnTo>
                    <a:pt x="875" y="2002"/>
                  </a:lnTo>
                  <a:lnTo>
                    <a:pt x="884" y="2002"/>
                  </a:lnTo>
                  <a:lnTo>
                    <a:pt x="889" y="2002"/>
                  </a:lnTo>
                  <a:lnTo>
                    <a:pt x="899" y="2002"/>
                  </a:lnTo>
                  <a:lnTo>
                    <a:pt x="906" y="2000"/>
                  </a:lnTo>
                  <a:lnTo>
                    <a:pt x="910" y="2000"/>
                  </a:lnTo>
                  <a:lnTo>
                    <a:pt x="913" y="2002"/>
                  </a:lnTo>
                  <a:lnTo>
                    <a:pt x="920" y="2007"/>
                  </a:lnTo>
                  <a:lnTo>
                    <a:pt x="925" y="2007"/>
                  </a:lnTo>
                  <a:lnTo>
                    <a:pt x="932" y="2012"/>
                  </a:lnTo>
                  <a:lnTo>
                    <a:pt x="939" y="2014"/>
                  </a:lnTo>
                  <a:lnTo>
                    <a:pt x="948" y="2019"/>
                  </a:lnTo>
                  <a:lnTo>
                    <a:pt x="958" y="2021"/>
                  </a:lnTo>
                  <a:lnTo>
                    <a:pt x="967" y="2024"/>
                  </a:lnTo>
                  <a:lnTo>
                    <a:pt x="977" y="2026"/>
                  </a:lnTo>
                  <a:lnTo>
                    <a:pt x="989" y="2031"/>
                  </a:lnTo>
                  <a:lnTo>
                    <a:pt x="998" y="2033"/>
                  </a:lnTo>
                  <a:lnTo>
                    <a:pt x="1010" y="2033"/>
                  </a:lnTo>
                  <a:lnTo>
                    <a:pt x="1015" y="2033"/>
                  </a:lnTo>
                  <a:lnTo>
                    <a:pt x="1022" y="2035"/>
                  </a:lnTo>
                  <a:lnTo>
                    <a:pt x="1029" y="2035"/>
                  </a:lnTo>
                  <a:lnTo>
                    <a:pt x="1034" y="2035"/>
                  </a:lnTo>
                  <a:lnTo>
                    <a:pt x="1038" y="2035"/>
                  </a:lnTo>
                  <a:lnTo>
                    <a:pt x="1046" y="2035"/>
                  </a:lnTo>
                  <a:lnTo>
                    <a:pt x="1053" y="2033"/>
                  </a:lnTo>
                  <a:lnTo>
                    <a:pt x="1060" y="2033"/>
                  </a:lnTo>
                  <a:lnTo>
                    <a:pt x="1064" y="2033"/>
                  </a:lnTo>
                  <a:lnTo>
                    <a:pt x="1074" y="2033"/>
                  </a:lnTo>
                  <a:lnTo>
                    <a:pt x="1081" y="2031"/>
                  </a:lnTo>
                  <a:lnTo>
                    <a:pt x="1091" y="2031"/>
                  </a:lnTo>
                  <a:lnTo>
                    <a:pt x="1098" y="2028"/>
                  </a:lnTo>
                  <a:lnTo>
                    <a:pt x="1107" y="2026"/>
                  </a:lnTo>
                  <a:lnTo>
                    <a:pt x="1114" y="2024"/>
                  </a:lnTo>
                  <a:lnTo>
                    <a:pt x="1124" y="2024"/>
                  </a:lnTo>
                  <a:lnTo>
                    <a:pt x="1131" y="2021"/>
                  </a:lnTo>
                  <a:lnTo>
                    <a:pt x="1140" y="2021"/>
                  </a:lnTo>
                  <a:lnTo>
                    <a:pt x="1147" y="2019"/>
                  </a:lnTo>
                  <a:lnTo>
                    <a:pt x="1157" y="2019"/>
                  </a:lnTo>
                  <a:lnTo>
                    <a:pt x="1164" y="2016"/>
                  </a:lnTo>
                  <a:lnTo>
                    <a:pt x="1171" y="2014"/>
                  </a:lnTo>
                  <a:lnTo>
                    <a:pt x="1178" y="2012"/>
                  </a:lnTo>
                  <a:lnTo>
                    <a:pt x="1188" y="2012"/>
                  </a:lnTo>
                  <a:lnTo>
                    <a:pt x="1195" y="2009"/>
                  </a:lnTo>
                  <a:lnTo>
                    <a:pt x="1202" y="2007"/>
                  </a:lnTo>
                  <a:lnTo>
                    <a:pt x="1207" y="2007"/>
                  </a:lnTo>
                  <a:lnTo>
                    <a:pt x="1214" y="2007"/>
                  </a:lnTo>
                  <a:lnTo>
                    <a:pt x="1223" y="2002"/>
                  </a:lnTo>
                  <a:lnTo>
                    <a:pt x="1230" y="2002"/>
                  </a:lnTo>
                  <a:lnTo>
                    <a:pt x="1235" y="2000"/>
                  </a:lnTo>
                  <a:lnTo>
                    <a:pt x="1238" y="2000"/>
                  </a:lnTo>
                  <a:lnTo>
                    <a:pt x="1240" y="2000"/>
                  </a:lnTo>
                  <a:lnTo>
                    <a:pt x="1242" y="2000"/>
                  </a:lnTo>
                  <a:lnTo>
                    <a:pt x="1249" y="2000"/>
                  </a:lnTo>
                  <a:lnTo>
                    <a:pt x="1261" y="2000"/>
                  </a:lnTo>
                  <a:lnTo>
                    <a:pt x="1266" y="2000"/>
                  </a:lnTo>
                  <a:lnTo>
                    <a:pt x="1273" y="2000"/>
                  </a:lnTo>
                  <a:lnTo>
                    <a:pt x="1278" y="2000"/>
                  </a:lnTo>
                  <a:lnTo>
                    <a:pt x="1285" y="2000"/>
                  </a:lnTo>
                  <a:lnTo>
                    <a:pt x="1292" y="2000"/>
                  </a:lnTo>
                  <a:lnTo>
                    <a:pt x="1302" y="2000"/>
                  </a:lnTo>
                  <a:lnTo>
                    <a:pt x="1309" y="2000"/>
                  </a:lnTo>
                  <a:lnTo>
                    <a:pt x="1318" y="2000"/>
                  </a:lnTo>
                  <a:lnTo>
                    <a:pt x="1328" y="1997"/>
                  </a:lnTo>
                  <a:lnTo>
                    <a:pt x="1337" y="1997"/>
                  </a:lnTo>
                  <a:lnTo>
                    <a:pt x="1347" y="1995"/>
                  </a:lnTo>
                  <a:lnTo>
                    <a:pt x="1356" y="1995"/>
                  </a:lnTo>
                  <a:lnTo>
                    <a:pt x="1366" y="1993"/>
                  </a:lnTo>
                  <a:lnTo>
                    <a:pt x="1375" y="1993"/>
                  </a:lnTo>
                  <a:lnTo>
                    <a:pt x="1385" y="1990"/>
                  </a:lnTo>
                  <a:lnTo>
                    <a:pt x="1396" y="1990"/>
                  </a:lnTo>
                  <a:lnTo>
                    <a:pt x="1406" y="1988"/>
                  </a:lnTo>
                  <a:lnTo>
                    <a:pt x="1415" y="1986"/>
                  </a:lnTo>
                  <a:lnTo>
                    <a:pt x="1425" y="1983"/>
                  </a:lnTo>
                  <a:lnTo>
                    <a:pt x="1434" y="1981"/>
                  </a:lnTo>
                  <a:lnTo>
                    <a:pt x="1444" y="1978"/>
                  </a:lnTo>
                  <a:lnTo>
                    <a:pt x="1453" y="1974"/>
                  </a:lnTo>
                  <a:lnTo>
                    <a:pt x="1463" y="1971"/>
                  </a:lnTo>
                  <a:lnTo>
                    <a:pt x="1472" y="1969"/>
                  </a:lnTo>
                  <a:lnTo>
                    <a:pt x="1479" y="1964"/>
                  </a:lnTo>
                  <a:lnTo>
                    <a:pt x="1489" y="1959"/>
                  </a:lnTo>
                  <a:lnTo>
                    <a:pt x="1496" y="1955"/>
                  </a:lnTo>
                  <a:lnTo>
                    <a:pt x="1505" y="1950"/>
                  </a:lnTo>
                  <a:lnTo>
                    <a:pt x="1513" y="1945"/>
                  </a:lnTo>
                  <a:lnTo>
                    <a:pt x="1520" y="1938"/>
                  </a:lnTo>
                  <a:lnTo>
                    <a:pt x="1527" y="1933"/>
                  </a:lnTo>
                  <a:lnTo>
                    <a:pt x="1534" y="1929"/>
                  </a:lnTo>
                  <a:lnTo>
                    <a:pt x="1539" y="1924"/>
                  </a:lnTo>
                  <a:lnTo>
                    <a:pt x="1546" y="1917"/>
                  </a:lnTo>
                  <a:lnTo>
                    <a:pt x="1553" y="1912"/>
                  </a:lnTo>
                  <a:lnTo>
                    <a:pt x="1558" y="1907"/>
                  </a:lnTo>
                  <a:lnTo>
                    <a:pt x="1565" y="1900"/>
                  </a:lnTo>
                  <a:lnTo>
                    <a:pt x="1569" y="1895"/>
                  </a:lnTo>
                  <a:lnTo>
                    <a:pt x="1574" y="1891"/>
                  </a:lnTo>
                  <a:lnTo>
                    <a:pt x="1581" y="1883"/>
                  </a:lnTo>
                  <a:lnTo>
                    <a:pt x="1584" y="1879"/>
                  </a:lnTo>
                  <a:lnTo>
                    <a:pt x="1588" y="1872"/>
                  </a:lnTo>
                  <a:lnTo>
                    <a:pt x="1593" y="1867"/>
                  </a:lnTo>
                  <a:lnTo>
                    <a:pt x="1598" y="1860"/>
                  </a:lnTo>
                  <a:lnTo>
                    <a:pt x="1600" y="1853"/>
                  </a:lnTo>
                  <a:lnTo>
                    <a:pt x="1605" y="1848"/>
                  </a:lnTo>
                  <a:lnTo>
                    <a:pt x="1607" y="1841"/>
                  </a:lnTo>
                  <a:lnTo>
                    <a:pt x="1612" y="1834"/>
                  </a:lnTo>
                  <a:lnTo>
                    <a:pt x="1615" y="1829"/>
                  </a:lnTo>
                  <a:lnTo>
                    <a:pt x="1617" y="1822"/>
                  </a:lnTo>
                  <a:lnTo>
                    <a:pt x="1619" y="1815"/>
                  </a:lnTo>
                  <a:lnTo>
                    <a:pt x="1622" y="1810"/>
                  </a:lnTo>
                  <a:lnTo>
                    <a:pt x="1624" y="1803"/>
                  </a:lnTo>
                  <a:lnTo>
                    <a:pt x="1626" y="1798"/>
                  </a:lnTo>
                  <a:lnTo>
                    <a:pt x="1629" y="1791"/>
                  </a:lnTo>
                  <a:lnTo>
                    <a:pt x="1631" y="1786"/>
                  </a:lnTo>
                  <a:lnTo>
                    <a:pt x="1631" y="1779"/>
                  </a:lnTo>
                  <a:lnTo>
                    <a:pt x="1633" y="1774"/>
                  </a:lnTo>
                  <a:lnTo>
                    <a:pt x="1633" y="1769"/>
                  </a:lnTo>
                  <a:lnTo>
                    <a:pt x="1633" y="1762"/>
                  </a:lnTo>
                  <a:lnTo>
                    <a:pt x="1636" y="1753"/>
                  </a:lnTo>
                  <a:lnTo>
                    <a:pt x="1638" y="1743"/>
                  </a:lnTo>
                  <a:lnTo>
                    <a:pt x="1641" y="1734"/>
                  </a:lnTo>
                  <a:lnTo>
                    <a:pt x="1643" y="1724"/>
                  </a:lnTo>
                  <a:lnTo>
                    <a:pt x="1643" y="1715"/>
                  </a:lnTo>
                  <a:lnTo>
                    <a:pt x="1645" y="1708"/>
                  </a:lnTo>
                  <a:lnTo>
                    <a:pt x="1645" y="1701"/>
                  </a:lnTo>
                  <a:lnTo>
                    <a:pt x="1645" y="1693"/>
                  </a:lnTo>
                  <a:lnTo>
                    <a:pt x="1645" y="1689"/>
                  </a:lnTo>
                  <a:lnTo>
                    <a:pt x="1645" y="1684"/>
                  </a:lnTo>
                  <a:lnTo>
                    <a:pt x="1645" y="1674"/>
                  </a:lnTo>
                  <a:lnTo>
                    <a:pt x="1643" y="1670"/>
                  </a:lnTo>
                  <a:lnTo>
                    <a:pt x="1643" y="1665"/>
                  </a:lnTo>
                  <a:lnTo>
                    <a:pt x="1641" y="1663"/>
                  </a:lnTo>
                  <a:lnTo>
                    <a:pt x="1638" y="1655"/>
                  </a:lnTo>
                  <a:lnTo>
                    <a:pt x="1638" y="1651"/>
                  </a:lnTo>
                  <a:lnTo>
                    <a:pt x="1633" y="1644"/>
                  </a:lnTo>
                  <a:lnTo>
                    <a:pt x="1633" y="1636"/>
                  </a:lnTo>
                  <a:lnTo>
                    <a:pt x="1631" y="1627"/>
                  </a:lnTo>
                  <a:lnTo>
                    <a:pt x="1631" y="1620"/>
                  </a:lnTo>
                  <a:lnTo>
                    <a:pt x="1629" y="1610"/>
                  </a:lnTo>
                  <a:lnTo>
                    <a:pt x="1629" y="1601"/>
                  </a:lnTo>
                  <a:lnTo>
                    <a:pt x="1629" y="1594"/>
                  </a:lnTo>
                  <a:lnTo>
                    <a:pt x="1629" y="1587"/>
                  </a:lnTo>
                  <a:lnTo>
                    <a:pt x="1629" y="1580"/>
                  </a:lnTo>
                  <a:lnTo>
                    <a:pt x="1631" y="1575"/>
                  </a:lnTo>
                  <a:lnTo>
                    <a:pt x="1633" y="1570"/>
                  </a:lnTo>
                  <a:lnTo>
                    <a:pt x="1636" y="1565"/>
                  </a:lnTo>
                  <a:lnTo>
                    <a:pt x="1643" y="1558"/>
                  </a:lnTo>
                  <a:lnTo>
                    <a:pt x="1648" y="1551"/>
                  </a:lnTo>
                  <a:lnTo>
                    <a:pt x="1655" y="1544"/>
                  </a:lnTo>
                  <a:lnTo>
                    <a:pt x="1662" y="1537"/>
                  </a:lnTo>
                  <a:lnTo>
                    <a:pt x="1667" y="1530"/>
                  </a:lnTo>
                  <a:lnTo>
                    <a:pt x="1671" y="1525"/>
                  </a:lnTo>
                  <a:lnTo>
                    <a:pt x="1674" y="1520"/>
                  </a:lnTo>
                  <a:lnTo>
                    <a:pt x="1676" y="1520"/>
                  </a:lnTo>
                  <a:lnTo>
                    <a:pt x="1679" y="1520"/>
                  </a:lnTo>
                  <a:lnTo>
                    <a:pt x="1681" y="1520"/>
                  </a:lnTo>
                  <a:lnTo>
                    <a:pt x="1688" y="1518"/>
                  </a:lnTo>
                  <a:lnTo>
                    <a:pt x="1697" y="1518"/>
                  </a:lnTo>
                  <a:lnTo>
                    <a:pt x="1705" y="1518"/>
                  </a:lnTo>
                  <a:lnTo>
                    <a:pt x="1709" y="1515"/>
                  </a:lnTo>
                  <a:lnTo>
                    <a:pt x="1716" y="1513"/>
                  </a:lnTo>
                  <a:lnTo>
                    <a:pt x="1724" y="1513"/>
                  </a:lnTo>
                  <a:lnTo>
                    <a:pt x="1731" y="1511"/>
                  </a:lnTo>
                  <a:lnTo>
                    <a:pt x="1738" y="1508"/>
                  </a:lnTo>
                  <a:lnTo>
                    <a:pt x="1747" y="1504"/>
                  </a:lnTo>
                  <a:lnTo>
                    <a:pt x="1757" y="1501"/>
                  </a:lnTo>
                  <a:lnTo>
                    <a:pt x="1766" y="1494"/>
                  </a:lnTo>
                  <a:lnTo>
                    <a:pt x="1773" y="1487"/>
                  </a:lnTo>
                  <a:lnTo>
                    <a:pt x="1783" y="1477"/>
                  </a:lnTo>
                  <a:lnTo>
                    <a:pt x="1790" y="1470"/>
                  </a:lnTo>
                  <a:lnTo>
                    <a:pt x="1795" y="1458"/>
                  </a:lnTo>
                  <a:lnTo>
                    <a:pt x="1802" y="1449"/>
                  </a:lnTo>
                  <a:lnTo>
                    <a:pt x="1807" y="1437"/>
                  </a:lnTo>
                  <a:lnTo>
                    <a:pt x="1811" y="1428"/>
                  </a:lnTo>
                  <a:lnTo>
                    <a:pt x="1814" y="1416"/>
                  </a:lnTo>
                  <a:lnTo>
                    <a:pt x="1818" y="1406"/>
                  </a:lnTo>
                  <a:lnTo>
                    <a:pt x="1821" y="1397"/>
                  </a:lnTo>
                  <a:lnTo>
                    <a:pt x="1823" y="1387"/>
                  </a:lnTo>
                  <a:lnTo>
                    <a:pt x="1826" y="1380"/>
                  </a:lnTo>
                  <a:lnTo>
                    <a:pt x="1826" y="1375"/>
                  </a:lnTo>
                  <a:lnTo>
                    <a:pt x="1826" y="1371"/>
                  </a:lnTo>
                  <a:lnTo>
                    <a:pt x="1828" y="1371"/>
                  </a:lnTo>
                  <a:lnTo>
                    <a:pt x="1868" y="1335"/>
                  </a:lnTo>
                  <a:lnTo>
                    <a:pt x="1918" y="1290"/>
                  </a:lnTo>
                  <a:lnTo>
                    <a:pt x="1923" y="1290"/>
                  </a:lnTo>
                  <a:lnTo>
                    <a:pt x="1930" y="1292"/>
                  </a:lnTo>
                  <a:lnTo>
                    <a:pt x="1942" y="1295"/>
                  </a:lnTo>
                  <a:lnTo>
                    <a:pt x="1946" y="1292"/>
                  </a:lnTo>
                  <a:lnTo>
                    <a:pt x="1951" y="1292"/>
                  </a:lnTo>
                  <a:lnTo>
                    <a:pt x="1958" y="1292"/>
                  </a:lnTo>
                  <a:lnTo>
                    <a:pt x="1963" y="1290"/>
                  </a:lnTo>
                  <a:lnTo>
                    <a:pt x="1968" y="1287"/>
                  </a:lnTo>
                  <a:lnTo>
                    <a:pt x="1975" y="1285"/>
                  </a:lnTo>
                  <a:lnTo>
                    <a:pt x="1982" y="1280"/>
                  </a:lnTo>
                  <a:lnTo>
                    <a:pt x="1987" y="1278"/>
                  </a:lnTo>
                  <a:lnTo>
                    <a:pt x="1989" y="1283"/>
                  </a:lnTo>
                  <a:lnTo>
                    <a:pt x="1996" y="1292"/>
                  </a:lnTo>
                  <a:lnTo>
                    <a:pt x="2003" y="1299"/>
                  </a:lnTo>
                  <a:lnTo>
                    <a:pt x="2013" y="1304"/>
                  </a:lnTo>
                  <a:lnTo>
                    <a:pt x="2018" y="1306"/>
                  </a:lnTo>
                  <a:lnTo>
                    <a:pt x="2027" y="1309"/>
                  </a:lnTo>
                  <a:lnTo>
                    <a:pt x="2032" y="1309"/>
                  </a:lnTo>
                  <a:lnTo>
                    <a:pt x="2041" y="1311"/>
                  </a:lnTo>
                  <a:lnTo>
                    <a:pt x="2048" y="1311"/>
                  </a:lnTo>
                  <a:lnTo>
                    <a:pt x="2055" y="1311"/>
                  </a:lnTo>
                  <a:lnTo>
                    <a:pt x="2063" y="1311"/>
                  </a:lnTo>
                  <a:lnTo>
                    <a:pt x="2070" y="1311"/>
                  </a:lnTo>
                  <a:lnTo>
                    <a:pt x="2079" y="1311"/>
                  </a:lnTo>
                  <a:lnTo>
                    <a:pt x="2089" y="1311"/>
                  </a:lnTo>
                  <a:lnTo>
                    <a:pt x="2096" y="1309"/>
                  </a:lnTo>
                  <a:lnTo>
                    <a:pt x="2101" y="1309"/>
                  </a:lnTo>
                  <a:lnTo>
                    <a:pt x="2103" y="1309"/>
                  </a:lnTo>
                  <a:lnTo>
                    <a:pt x="2105" y="1309"/>
                  </a:lnTo>
                  <a:lnTo>
                    <a:pt x="2108" y="1311"/>
                  </a:lnTo>
                  <a:lnTo>
                    <a:pt x="2115" y="1316"/>
                  </a:lnTo>
                  <a:lnTo>
                    <a:pt x="2124" y="1318"/>
                  </a:lnTo>
                  <a:lnTo>
                    <a:pt x="2131" y="1323"/>
                  </a:lnTo>
                  <a:lnTo>
                    <a:pt x="2141" y="1325"/>
                  </a:lnTo>
                  <a:lnTo>
                    <a:pt x="2150" y="1325"/>
                  </a:lnTo>
                  <a:lnTo>
                    <a:pt x="2157" y="1328"/>
                  </a:lnTo>
                  <a:lnTo>
                    <a:pt x="2167" y="1325"/>
                  </a:lnTo>
                  <a:lnTo>
                    <a:pt x="2174" y="1325"/>
                  </a:lnTo>
                  <a:lnTo>
                    <a:pt x="2183" y="1323"/>
                  </a:lnTo>
                  <a:lnTo>
                    <a:pt x="2193" y="1323"/>
                  </a:lnTo>
                  <a:lnTo>
                    <a:pt x="2200" y="1323"/>
                  </a:lnTo>
                  <a:lnTo>
                    <a:pt x="2207" y="1323"/>
                  </a:lnTo>
                  <a:lnTo>
                    <a:pt x="2210" y="1323"/>
                  </a:lnTo>
                  <a:lnTo>
                    <a:pt x="2212" y="1323"/>
                  </a:lnTo>
                  <a:lnTo>
                    <a:pt x="2210" y="1325"/>
                  </a:lnTo>
                  <a:lnTo>
                    <a:pt x="2202" y="1335"/>
                  </a:lnTo>
                  <a:lnTo>
                    <a:pt x="2198" y="1340"/>
                  </a:lnTo>
                  <a:lnTo>
                    <a:pt x="2193" y="1347"/>
                  </a:lnTo>
                  <a:lnTo>
                    <a:pt x="2188" y="1356"/>
                  </a:lnTo>
                  <a:lnTo>
                    <a:pt x="2183" y="1366"/>
                  </a:lnTo>
                  <a:lnTo>
                    <a:pt x="2176" y="1373"/>
                  </a:lnTo>
                  <a:lnTo>
                    <a:pt x="2172" y="1382"/>
                  </a:lnTo>
                  <a:lnTo>
                    <a:pt x="2167" y="1392"/>
                  </a:lnTo>
                  <a:lnTo>
                    <a:pt x="2162" y="1401"/>
                  </a:lnTo>
                  <a:lnTo>
                    <a:pt x="2157" y="1411"/>
                  </a:lnTo>
                  <a:lnTo>
                    <a:pt x="2155" y="1418"/>
                  </a:lnTo>
                  <a:lnTo>
                    <a:pt x="2153" y="1425"/>
                  </a:lnTo>
                  <a:lnTo>
                    <a:pt x="2153" y="1432"/>
                  </a:lnTo>
                  <a:lnTo>
                    <a:pt x="2150" y="1439"/>
                  </a:lnTo>
                  <a:lnTo>
                    <a:pt x="2150" y="1444"/>
                  </a:lnTo>
                  <a:lnTo>
                    <a:pt x="2150" y="1451"/>
                  </a:lnTo>
                  <a:lnTo>
                    <a:pt x="2153" y="1458"/>
                  </a:lnTo>
                  <a:lnTo>
                    <a:pt x="2153" y="1466"/>
                  </a:lnTo>
                  <a:lnTo>
                    <a:pt x="2153" y="1475"/>
                  </a:lnTo>
                  <a:lnTo>
                    <a:pt x="2155" y="1480"/>
                  </a:lnTo>
                  <a:lnTo>
                    <a:pt x="2157" y="1489"/>
                  </a:lnTo>
                  <a:lnTo>
                    <a:pt x="2157" y="1494"/>
                  </a:lnTo>
                  <a:lnTo>
                    <a:pt x="2157" y="1501"/>
                  </a:lnTo>
                  <a:lnTo>
                    <a:pt x="2160" y="1506"/>
                  </a:lnTo>
                  <a:lnTo>
                    <a:pt x="2162" y="1513"/>
                  </a:lnTo>
                  <a:lnTo>
                    <a:pt x="2167" y="1523"/>
                  </a:lnTo>
                  <a:lnTo>
                    <a:pt x="2174" y="1530"/>
                  </a:lnTo>
                  <a:lnTo>
                    <a:pt x="2181" y="1532"/>
                  </a:lnTo>
                  <a:lnTo>
                    <a:pt x="2186" y="1534"/>
                  </a:lnTo>
                  <a:lnTo>
                    <a:pt x="2193" y="1537"/>
                  </a:lnTo>
                  <a:lnTo>
                    <a:pt x="2200" y="1539"/>
                  </a:lnTo>
                  <a:lnTo>
                    <a:pt x="2205" y="1539"/>
                  </a:lnTo>
                  <a:lnTo>
                    <a:pt x="2210" y="1542"/>
                  </a:lnTo>
                  <a:lnTo>
                    <a:pt x="2212" y="1542"/>
                  </a:lnTo>
                  <a:lnTo>
                    <a:pt x="2214" y="1542"/>
                  </a:lnTo>
                  <a:lnTo>
                    <a:pt x="2214" y="1544"/>
                  </a:lnTo>
                  <a:lnTo>
                    <a:pt x="2212" y="1549"/>
                  </a:lnTo>
                  <a:lnTo>
                    <a:pt x="2210" y="1553"/>
                  </a:lnTo>
                  <a:lnTo>
                    <a:pt x="2207" y="1561"/>
                  </a:lnTo>
                  <a:lnTo>
                    <a:pt x="2205" y="1568"/>
                  </a:lnTo>
                  <a:lnTo>
                    <a:pt x="2205" y="1577"/>
                  </a:lnTo>
                  <a:lnTo>
                    <a:pt x="2205" y="1584"/>
                  </a:lnTo>
                  <a:lnTo>
                    <a:pt x="2210" y="1591"/>
                  </a:lnTo>
                  <a:lnTo>
                    <a:pt x="2212" y="1594"/>
                  </a:lnTo>
                  <a:lnTo>
                    <a:pt x="2217" y="1596"/>
                  </a:lnTo>
                  <a:lnTo>
                    <a:pt x="2221" y="1601"/>
                  </a:lnTo>
                  <a:lnTo>
                    <a:pt x="2229" y="1606"/>
                  </a:lnTo>
                  <a:lnTo>
                    <a:pt x="2236" y="1608"/>
                  </a:lnTo>
                  <a:lnTo>
                    <a:pt x="2245" y="1613"/>
                  </a:lnTo>
                  <a:lnTo>
                    <a:pt x="2252" y="1617"/>
                  </a:lnTo>
                  <a:lnTo>
                    <a:pt x="2262" y="1622"/>
                  </a:lnTo>
                  <a:lnTo>
                    <a:pt x="2269" y="1627"/>
                  </a:lnTo>
                  <a:lnTo>
                    <a:pt x="2278" y="1629"/>
                  </a:lnTo>
                  <a:lnTo>
                    <a:pt x="2285" y="1632"/>
                  </a:lnTo>
                  <a:lnTo>
                    <a:pt x="2293" y="1636"/>
                  </a:lnTo>
                  <a:lnTo>
                    <a:pt x="2297" y="1639"/>
                  </a:lnTo>
                  <a:lnTo>
                    <a:pt x="2302" y="1641"/>
                  </a:lnTo>
                  <a:lnTo>
                    <a:pt x="2304" y="1641"/>
                  </a:lnTo>
                  <a:lnTo>
                    <a:pt x="2307" y="1644"/>
                  </a:lnTo>
                  <a:lnTo>
                    <a:pt x="2290" y="1753"/>
                  </a:lnTo>
                  <a:lnTo>
                    <a:pt x="2288" y="1753"/>
                  </a:lnTo>
                  <a:lnTo>
                    <a:pt x="2283" y="1755"/>
                  </a:lnTo>
                  <a:lnTo>
                    <a:pt x="2278" y="1758"/>
                  </a:lnTo>
                  <a:lnTo>
                    <a:pt x="2271" y="1760"/>
                  </a:lnTo>
                  <a:lnTo>
                    <a:pt x="2264" y="1762"/>
                  </a:lnTo>
                  <a:lnTo>
                    <a:pt x="2257" y="1767"/>
                  </a:lnTo>
                  <a:lnTo>
                    <a:pt x="2250" y="1772"/>
                  </a:lnTo>
                  <a:lnTo>
                    <a:pt x="2240" y="1774"/>
                  </a:lnTo>
                  <a:lnTo>
                    <a:pt x="2231" y="1779"/>
                  </a:lnTo>
                  <a:lnTo>
                    <a:pt x="2224" y="1784"/>
                  </a:lnTo>
                  <a:lnTo>
                    <a:pt x="2217" y="1788"/>
                  </a:lnTo>
                  <a:lnTo>
                    <a:pt x="2210" y="1793"/>
                  </a:lnTo>
                  <a:lnTo>
                    <a:pt x="2205" y="1796"/>
                  </a:lnTo>
                  <a:lnTo>
                    <a:pt x="2200" y="1800"/>
                  </a:lnTo>
                  <a:lnTo>
                    <a:pt x="2195" y="1805"/>
                  </a:lnTo>
                  <a:lnTo>
                    <a:pt x="2193" y="1810"/>
                  </a:lnTo>
                  <a:lnTo>
                    <a:pt x="2188" y="1812"/>
                  </a:lnTo>
                  <a:lnTo>
                    <a:pt x="2181" y="1815"/>
                  </a:lnTo>
                  <a:lnTo>
                    <a:pt x="2176" y="1819"/>
                  </a:lnTo>
                  <a:lnTo>
                    <a:pt x="2169" y="1822"/>
                  </a:lnTo>
                  <a:lnTo>
                    <a:pt x="2162" y="1826"/>
                  </a:lnTo>
                  <a:lnTo>
                    <a:pt x="2155" y="1829"/>
                  </a:lnTo>
                  <a:lnTo>
                    <a:pt x="2148" y="1834"/>
                  </a:lnTo>
                  <a:lnTo>
                    <a:pt x="2141" y="1836"/>
                  </a:lnTo>
                  <a:lnTo>
                    <a:pt x="2134" y="1838"/>
                  </a:lnTo>
                  <a:lnTo>
                    <a:pt x="2127" y="1841"/>
                  </a:lnTo>
                  <a:lnTo>
                    <a:pt x="2122" y="1845"/>
                  </a:lnTo>
                  <a:lnTo>
                    <a:pt x="2110" y="1850"/>
                  </a:lnTo>
                  <a:lnTo>
                    <a:pt x="2105" y="1857"/>
                  </a:lnTo>
                  <a:lnTo>
                    <a:pt x="2098" y="1864"/>
                  </a:lnTo>
                  <a:lnTo>
                    <a:pt x="2096" y="1874"/>
                  </a:lnTo>
                  <a:lnTo>
                    <a:pt x="2093" y="1881"/>
                  </a:lnTo>
                  <a:lnTo>
                    <a:pt x="2091" y="1888"/>
                  </a:lnTo>
                  <a:lnTo>
                    <a:pt x="2091" y="1895"/>
                  </a:lnTo>
                  <a:lnTo>
                    <a:pt x="2091" y="1902"/>
                  </a:lnTo>
                  <a:lnTo>
                    <a:pt x="2091" y="1910"/>
                  </a:lnTo>
                  <a:lnTo>
                    <a:pt x="2091" y="1917"/>
                  </a:lnTo>
                  <a:lnTo>
                    <a:pt x="2091" y="1924"/>
                  </a:lnTo>
                  <a:lnTo>
                    <a:pt x="2093" y="1933"/>
                  </a:lnTo>
                  <a:lnTo>
                    <a:pt x="2093" y="1938"/>
                  </a:lnTo>
                  <a:lnTo>
                    <a:pt x="2096" y="1945"/>
                  </a:lnTo>
                  <a:lnTo>
                    <a:pt x="2098" y="1952"/>
                  </a:lnTo>
                  <a:lnTo>
                    <a:pt x="2101" y="1957"/>
                  </a:lnTo>
                  <a:lnTo>
                    <a:pt x="2108" y="1964"/>
                  </a:lnTo>
                  <a:lnTo>
                    <a:pt x="2115" y="1971"/>
                  </a:lnTo>
                  <a:lnTo>
                    <a:pt x="2124" y="1974"/>
                  </a:lnTo>
                  <a:lnTo>
                    <a:pt x="2131" y="1978"/>
                  </a:lnTo>
                  <a:lnTo>
                    <a:pt x="2138" y="1981"/>
                  </a:lnTo>
                  <a:lnTo>
                    <a:pt x="2143" y="1983"/>
                  </a:lnTo>
                  <a:lnTo>
                    <a:pt x="2148" y="1983"/>
                  </a:lnTo>
                  <a:lnTo>
                    <a:pt x="2150" y="1986"/>
                  </a:lnTo>
                  <a:lnTo>
                    <a:pt x="2153" y="1986"/>
                  </a:lnTo>
                  <a:lnTo>
                    <a:pt x="2157" y="1990"/>
                  </a:lnTo>
                  <a:lnTo>
                    <a:pt x="2160" y="1993"/>
                  </a:lnTo>
                  <a:lnTo>
                    <a:pt x="2167" y="1997"/>
                  </a:lnTo>
                  <a:lnTo>
                    <a:pt x="2172" y="2000"/>
                  </a:lnTo>
                  <a:lnTo>
                    <a:pt x="2179" y="2005"/>
                  </a:lnTo>
                  <a:lnTo>
                    <a:pt x="2183" y="2007"/>
                  </a:lnTo>
                  <a:lnTo>
                    <a:pt x="2191" y="2009"/>
                  </a:lnTo>
                  <a:lnTo>
                    <a:pt x="2198" y="2014"/>
                  </a:lnTo>
                  <a:lnTo>
                    <a:pt x="2205" y="2016"/>
                  </a:lnTo>
                  <a:lnTo>
                    <a:pt x="2210" y="2019"/>
                  </a:lnTo>
                  <a:lnTo>
                    <a:pt x="2217" y="2024"/>
                  </a:lnTo>
                  <a:lnTo>
                    <a:pt x="2221" y="2024"/>
                  </a:lnTo>
                  <a:lnTo>
                    <a:pt x="2229" y="2026"/>
                  </a:lnTo>
                  <a:lnTo>
                    <a:pt x="2238" y="2026"/>
                  </a:lnTo>
                  <a:lnTo>
                    <a:pt x="2248" y="2026"/>
                  </a:lnTo>
                  <a:lnTo>
                    <a:pt x="2257" y="2026"/>
                  </a:lnTo>
                  <a:lnTo>
                    <a:pt x="2264" y="2026"/>
                  </a:lnTo>
                  <a:lnTo>
                    <a:pt x="2269" y="2026"/>
                  </a:lnTo>
                  <a:lnTo>
                    <a:pt x="2274" y="2026"/>
                  </a:lnTo>
                  <a:lnTo>
                    <a:pt x="2276" y="2026"/>
                  </a:lnTo>
                  <a:lnTo>
                    <a:pt x="2278" y="2026"/>
                  </a:lnTo>
                  <a:lnTo>
                    <a:pt x="2281" y="2026"/>
                  </a:lnTo>
                  <a:lnTo>
                    <a:pt x="2285" y="2026"/>
                  </a:lnTo>
                  <a:lnTo>
                    <a:pt x="2290" y="2028"/>
                  </a:lnTo>
                  <a:lnTo>
                    <a:pt x="2297" y="2031"/>
                  </a:lnTo>
                  <a:lnTo>
                    <a:pt x="2307" y="2033"/>
                  </a:lnTo>
                  <a:lnTo>
                    <a:pt x="2314" y="2033"/>
                  </a:lnTo>
                  <a:lnTo>
                    <a:pt x="2323" y="2038"/>
                  </a:lnTo>
                  <a:lnTo>
                    <a:pt x="2333" y="2038"/>
                  </a:lnTo>
                  <a:lnTo>
                    <a:pt x="2342" y="2040"/>
                  </a:lnTo>
                  <a:lnTo>
                    <a:pt x="2352" y="2040"/>
                  </a:lnTo>
                  <a:lnTo>
                    <a:pt x="2361" y="2043"/>
                  </a:lnTo>
                  <a:lnTo>
                    <a:pt x="2368" y="2043"/>
                  </a:lnTo>
                  <a:lnTo>
                    <a:pt x="2376" y="2043"/>
                  </a:lnTo>
                  <a:lnTo>
                    <a:pt x="2383" y="2043"/>
                  </a:lnTo>
                  <a:lnTo>
                    <a:pt x="2387" y="2043"/>
                  </a:lnTo>
                  <a:lnTo>
                    <a:pt x="2394" y="2035"/>
                  </a:lnTo>
                  <a:lnTo>
                    <a:pt x="2402" y="2031"/>
                  </a:lnTo>
                  <a:lnTo>
                    <a:pt x="2406" y="2026"/>
                  </a:lnTo>
                  <a:lnTo>
                    <a:pt x="2413" y="2021"/>
                  </a:lnTo>
                  <a:lnTo>
                    <a:pt x="2418" y="2012"/>
                  </a:lnTo>
                  <a:lnTo>
                    <a:pt x="2421" y="2009"/>
                  </a:lnTo>
                  <a:lnTo>
                    <a:pt x="2477" y="2005"/>
                  </a:lnTo>
                  <a:lnTo>
                    <a:pt x="2482" y="2007"/>
                  </a:lnTo>
                  <a:lnTo>
                    <a:pt x="2487" y="2012"/>
                  </a:lnTo>
                  <a:lnTo>
                    <a:pt x="2494" y="2016"/>
                  </a:lnTo>
                  <a:lnTo>
                    <a:pt x="2501" y="2021"/>
                  </a:lnTo>
                  <a:lnTo>
                    <a:pt x="2508" y="2026"/>
                  </a:lnTo>
                  <a:lnTo>
                    <a:pt x="2515" y="2031"/>
                  </a:lnTo>
                  <a:lnTo>
                    <a:pt x="2520" y="2033"/>
                  </a:lnTo>
                  <a:lnTo>
                    <a:pt x="2525" y="2033"/>
                  </a:lnTo>
                  <a:lnTo>
                    <a:pt x="2530" y="2033"/>
                  </a:lnTo>
                  <a:lnTo>
                    <a:pt x="2534" y="2033"/>
                  </a:lnTo>
                  <a:lnTo>
                    <a:pt x="2541" y="2033"/>
                  </a:lnTo>
                  <a:lnTo>
                    <a:pt x="2549" y="2031"/>
                  </a:lnTo>
                  <a:lnTo>
                    <a:pt x="2553" y="2031"/>
                  </a:lnTo>
                  <a:lnTo>
                    <a:pt x="2560" y="2033"/>
                  </a:lnTo>
                  <a:lnTo>
                    <a:pt x="2568" y="2038"/>
                  </a:lnTo>
                  <a:lnTo>
                    <a:pt x="2577" y="2043"/>
                  </a:lnTo>
                  <a:lnTo>
                    <a:pt x="2589" y="2047"/>
                  </a:lnTo>
                  <a:lnTo>
                    <a:pt x="2601" y="2052"/>
                  </a:lnTo>
                  <a:lnTo>
                    <a:pt x="2610" y="2054"/>
                  </a:lnTo>
                  <a:lnTo>
                    <a:pt x="2622" y="2054"/>
                  </a:lnTo>
                  <a:lnTo>
                    <a:pt x="2629" y="2054"/>
                  </a:lnTo>
                  <a:lnTo>
                    <a:pt x="2639" y="2057"/>
                  </a:lnTo>
                  <a:lnTo>
                    <a:pt x="2646" y="2057"/>
                  </a:lnTo>
                  <a:lnTo>
                    <a:pt x="2651" y="2059"/>
                  </a:lnTo>
                  <a:lnTo>
                    <a:pt x="2658" y="2062"/>
                  </a:lnTo>
                  <a:lnTo>
                    <a:pt x="2665" y="2064"/>
                  </a:lnTo>
                  <a:lnTo>
                    <a:pt x="2670" y="2064"/>
                  </a:lnTo>
                  <a:lnTo>
                    <a:pt x="2674" y="2066"/>
                  </a:lnTo>
                  <a:lnTo>
                    <a:pt x="2679" y="2066"/>
                  </a:lnTo>
                  <a:lnTo>
                    <a:pt x="2686" y="2069"/>
                  </a:lnTo>
                  <a:lnTo>
                    <a:pt x="2696" y="2071"/>
                  </a:lnTo>
                  <a:lnTo>
                    <a:pt x="2705" y="2071"/>
                  </a:lnTo>
                  <a:lnTo>
                    <a:pt x="2717" y="2069"/>
                  </a:lnTo>
                  <a:lnTo>
                    <a:pt x="2724" y="2069"/>
                  </a:lnTo>
                  <a:lnTo>
                    <a:pt x="2729" y="2069"/>
                  </a:lnTo>
                  <a:lnTo>
                    <a:pt x="2734" y="2069"/>
                  </a:lnTo>
                  <a:lnTo>
                    <a:pt x="2741" y="2071"/>
                  </a:lnTo>
                  <a:lnTo>
                    <a:pt x="2743" y="2071"/>
                  </a:lnTo>
                  <a:lnTo>
                    <a:pt x="2748" y="2073"/>
                  </a:lnTo>
                  <a:lnTo>
                    <a:pt x="2752" y="2073"/>
                  </a:lnTo>
                  <a:lnTo>
                    <a:pt x="2760" y="2076"/>
                  </a:lnTo>
                  <a:lnTo>
                    <a:pt x="2767" y="2076"/>
                  </a:lnTo>
                  <a:lnTo>
                    <a:pt x="2771" y="2078"/>
                  </a:lnTo>
                  <a:lnTo>
                    <a:pt x="2779" y="2078"/>
                  </a:lnTo>
                  <a:lnTo>
                    <a:pt x="2786" y="2078"/>
                  </a:lnTo>
                  <a:lnTo>
                    <a:pt x="2793" y="2078"/>
                  </a:lnTo>
                  <a:lnTo>
                    <a:pt x="2800" y="2081"/>
                  </a:lnTo>
                  <a:lnTo>
                    <a:pt x="2807" y="2081"/>
                  </a:lnTo>
                  <a:lnTo>
                    <a:pt x="2814" y="2081"/>
                  </a:lnTo>
                  <a:lnTo>
                    <a:pt x="2824" y="2076"/>
                  </a:lnTo>
                  <a:lnTo>
                    <a:pt x="2833" y="2071"/>
                  </a:lnTo>
                  <a:lnTo>
                    <a:pt x="2840" y="2064"/>
                  </a:lnTo>
                  <a:lnTo>
                    <a:pt x="2847" y="2059"/>
                  </a:lnTo>
                  <a:lnTo>
                    <a:pt x="2852" y="2052"/>
                  </a:lnTo>
                  <a:lnTo>
                    <a:pt x="2857" y="2050"/>
                  </a:lnTo>
                  <a:lnTo>
                    <a:pt x="2857" y="2045"/>
                  </a:lnTo>
                  <a:lnTo>
                    <a:pt x="2859" y="2045"/>
                  </a:lnTo>
                  <a:lnTo>
                    <a:pt x="2859" y="2043"/>
                  </a:lnTo>
                  <a:lnTo>
                    <a:pt x="2862" y="2043"/>
                  </a:lnTo>
                  <a:lnTo>
                    <a:pt x="2866" y="2040"/>
                  </a:lnTo>
                  <a:lnTo>
                    <a:pt x="2871" y="2038"/>
                  </a:lnTo>
                  <a:lnTo>
                    <a:pt x="2876" y="2033"/>
                  </a:lnTo>
                  <a:lnTo>
                    <a:pt x="2883" y="2031"/>
                  </a:lnTo>
                  <a:lnTo>
                    <a:pt x="2892" y="2026"/>
                  </a:lnTo>
                  <a:lnTo>
                    <a:pt x="2902" y="2024"/>
                  </a:lnTo>
                  <a:lnTo>
                    <a:pt x="2909" y="2016"/>
                  </a:lnTo>
                  <a:lnTo>
                    <a:pt x="2916" y="2014"/>
                  </a:lnTo>
                  <a:lnTo>
                    <a:pt x="2923" y="2009"/>
                  </a:lnTo>
                  <a:lnTo>
                    <a:pt x="2933" y="2007"/>
                  </a:lnTo>
                  <a:lnTo>
                    <a:pt x="2937" y="2002"/>
                  </a:lnTo>
                  <a:lnTo>
                    <a:pt x="2945" y="1997"/>
                  </a:lnTo>
                  <a:lnTo>
                    <a:pt x="2947" y="1997"/>
                  </a:lnTo>
                  <a:lnTo>
                    <a:pt x="2952" y="1995"/>
                  </a:lnTo>
                  <a:lnTo>
                    <a:pt x="2956" y="1990"/>
                  </a:lnTo>
                  <a:lnTo>
                    <a:pt x="2963" y="1988"/>
                  </a:lnTo>
                  <a:lnTo>
                    <a:pt x="2968" y="1981"/>
                  </a:lnTo>
                  <a:lnTo>
                    <a:pt x="2978" y="1976"/>
                  </a:lnTo>
                  <a:lnTo>
                    <a:pt x="2985" y="1969"/>
                  </a:lnTo>
                  <a:lnTo>
                    <a:pt x="2994" y="1962"/>
                  </a:lnTo>
                  <a:lnTo>
                    <a:pt x="3001" y="1955"/>
                  </a:lnTo>
                  <a:lnTo>
                    <a:pt x="3009" y="1948"/>
                  </a:lnTo>
                  <a:lnTo>
                    <a:pt x="3013" y="1938"/>
                  </a:lnTo>
                  <a:lnTo>
                    <a:pt x="3018" y="1929"/>
                  </a:lnTo>
                  <a:lnTo>
                    <a:pt x="3023" y="1919"/>
                  </a:lnTo>
                  <a:lnTo>
                    <a:pt x="3025" y="1912"/>
                  </a:lnTo>
                  <a:lnTo>
                    <a:pt x="3027" y="1900"/>
                  </a:lnTo>
                  <a:lnTo>
                    <a:pt x="3030" y="1893"/>
                  </a:lnTo>
                  <a:lnTo>
                    <a:pt x="3030" y="1883"/>
                  </a:lnTo>
                  <a:lnTo>
                    <a:pt x="3030" y="1874"/>
                  </a:lnTo>
                  <a:lnTo>
                    <a:pt x="3027" y="1867"/>
                  </a:lnTo>
                  <a:lnTo>
                    <a:pt x="3027" y="1862"/>
                  </a:lnTo>
                  <a:lnTo>
                    <a:pt x="3023" y="1855"/>
                  </a:lnTo>
                  <a:lnTo>
                    <a:pt x="3023" y="1848"/>
                  </a:lnTo>
                  <a:lnTo>
                    <a:pt x="3018" y="1841"/>
                  </a:lnTo>
                  <a:lnTo>
                    <a:pt x="3016" y="1834"/>
                  </a:lnTo>
                  <a:lnTo>
                    <a:pt x="3011" y="1829"/>
                  </a:lnTo>
                  <a:lnTo>
                    <a:pt x="3009" y="1822"/>
                  </a:lnTo>
                  <a:lnTo>
                    <a:pt x="3004" y="1815"/>
                  </a:lnTo>
                  <a:lnTo>
                    <a:pt x="3001" y="1807"/>
                  </a:lnTo>
                  <a:lnTo>
                    <a:pt x="2997" y="1803"/>
                  </a:lnTo>
                  <a:lnTo>
                    <a:pt x="2994" y="1798"/>
                  </a:lnTo>
                  <a:lnTo>
                    <a:pt x="2990" y="1791"/>
                  </a:lnTo>
                  <a:lnTo>
                    <a:pt x="2990" y="1788"/>
                  </a:lnTo>
                  <a:lnTo>
                    <a:pt x="2980" y="1646"/>
                  </a:lnTo>
                  <a:lnTo>
                    <a:pt x="3087" y="1598"/>
                  </a:lnTo>
                  <a:lnTo>
                    <a:pt x="3089" y="1596"/>
                  </a:lnTo>
                  <a:lnTo>
                    <a:pt x="3099" y="1587"/>
                  </a:lnTo>
                  <a:lnTo>
                    <a:pt x="3103" y="1582"/>
                  </a:lnTo>
                  <a:lnTo>
                    <a:pt x="3110" y="1575"/>
                  </a:lnTo>
                  <a:lnTo>
                    <a:pt x="3113" y="1570"/>
                  </a:lnTo>
                  <a:lnTo>
                    <a:pt x="3118" y="1565"/>
                  </a:lnTo>
                  <a:lnTo>
                    <a:pt x="3115" y="1561"/>
                  </a:lnTo>
                  <a:lnTo>
                    <a:pt x="3115" y="1556"/>
                  </a:lnTo>
                  <a:lnTo>
                    <a:pt x="3115" y="1551"/>
                  </a:lnTo>
                  <a:lnTo>
                    <a:pt x="3115" y="1544"/>
                  </a:lnTo>
                  <a:lnTo>
                    <a:pt x="3113" y="1537"/>
                  </a:lnTo>
                  <a:lnTo>
                    <a:pt x="3110" y="1527"/>
                  </a:lnTo>
                  <a:lnTo>
                    <a:pt x="3108" y="1515"/>
                  </a:lnTo>
                  <a:lnTo>
                    <a:pt x="3108" y="1506"/>
                  </a:lnTo>
                  <a:lnTo>
                    <a:pt x="3106" y="1499"/>
                  </a:lnTo>
                  <a:lnTo>
                    <a:pt x="3103" y="1494"/>
                  </a:lnTo>
                  <a:lnTo>
                    <a:pt x="3103" y="1487"/>
                  </a:lnTo>
                  <a:lnTo>
                    <a:pt x="3101" y="1480"/>
                  </a:lnTo>
                  <a:lnTo>
                    <a:pt x="3099" y="1473"/>
                  </a:lnTo>
                  <a:lnTo>
                    <a:pt x="3099" y="1466"/>
                  </a:lnTo>
                  <a:lnTo>
                    <a:pt x="3096" y="1458"/>
                  </a:lnTo>
                  <a:lnTo>
                    <a:pt x="3096" y="1454"/>
                  </a:lnTo>
                  <a:lnTo>
                    <a:pt x="3094" y="1444"/>
                  </a:lnTo>
                  <a:lnTo>
                    <a:pt x="3094" y="1439"/>
                  </a:lnTo>
                  <a:lnTo>
                    <a:pt x="3092" y="1430"/>
                  </a:lnTo>
                  <a:lnTo>
                    <a:pt x="3089" y="1423"/>
                  </a:lnTo>
                  <a:lnTo>
                    <a:pt x="3087" y="1416"/>
                  </a:lnTo>
                  <a:lnTo>
                    <a:pt x="3087" y="1409"/>
                  </a:lnTo>
                  <a:lnTo>
                    <a:pt x="3087" y="1401"/>
                  </a:lnTo>
                  <a:lnTo>
                    <a:pt x="3084" y="1394"/>
                  </a:lnTo>
                  <a:lnTo>
                    <a:pt x="3082" y="1387"/>
                  </a:lnTo>
                  <a:lnTo>
                    <a:pt x="3080" y="1378"/>
                  </a:lnTo>
                  <a:lnTo>
                    <a:pt x="3077" y="1371"/>
                  </a:lnTo>
                  <a:lnTo>
                    <a:pt x="3077" y="1363"/>
                  </a:lnTo>
                  <a:lnTo>
                    <a:pt x="3075" y="1356"/>
                  </a:lnTo>
                  <a:lnTo>
                    <a:pt x="3075" y="1349"/>
                  </a:lnTo>
                  <a:lnTo>
                    <a:pt x="3073" y="1342"/>
                  </a:lnTo>
                  <a:lnTo>
                    <a:pt x="3070" y="1335"/>
                  </a:lnTo>
                  <a:lnTo>
                    <a:pt x="3068" y="1328"/>
                  </a:lnTo>
                  <a:lnTo>
                    <a:pt x="3068" y="1321"/>
                  </a:lnTo>
                  <a:lnTo>
                    <a:pt x="3065" y="1316"/>
                  </a:lnTo>
                  <a:lnTo>
                    <a:pt x="3065" y="1309"/>
                  </a:lnTo>
                  <a:lnTo>
                    <a:pt x="3063" y="1302"/>
                  </a:lnTo>
                  <a:lnTo>
                    <a:pt x="3061" y="1297"/>
                  </a:lnTo>
                  <a:lnTo>
                    <a:pt x="3058" y="1290"/>
                  </a:lnTo>
                  <a:lnTo>
                    <a:pt x="3058" y="1287"/>
                  </a:lnTo>
                  <a:lnTo>
                    <a:pt x="3056" y="1276"/>
                  </a:lnTo>
                  <a:lnTo>
                    <a:pt x="3054" y="1266"/>
                  </a:lnTo>
                  <a:lnTo>
                    <a:pt x="3051" y="1257"/>
                  </a:lnTo>
                  <a:lnTo>
                    <a:pt x="3051" y="1252"/>
                  </a:lnTo>
                  <a:lnTo>
                    <a:pt x="3051" y="1245"/>
                  </a:lnTo>
                  <a:lnTo>
                    <a:pt x="3049" y="1242"/>
                  </a:lnTo>
                  <a:lnTo>
                    <a:pt x="3049" y="1238"/>
                  </a:lnTo>
                  <a:lnTo>
                    <a:pt x="3051" y="1233"/>
                  </a:lnTo>
                  <a:lnTo>
                    <a:pt x="3054" y="1228"/>
                  </a:lnTo>
                  <a:lnTo>
                    <a:pt x="3058" y="1223"/>
                  </a:lnTo>
                  <a:lnTo>
                    <a:pt x="3058" y="1214"/>
                  </a:lnTo>
                  <a:lnTo>
                    <a:pt x="3063" y="1207"/>
                  </a:lnTo>
                  <a:lnTo>
                    <a:pt x="3065" y="1197"/>
                  </a:lnTo>
                  <a:lnTo>
                    <a:pt x="3065" y="1190"/>
                  </a:lnTo>
                  <a:lnTo>
                    <a:pt x="3065" y="1185"/>
                  </a:lnTo>
                  <a:lnTo>
                    <a:pt x="3063" y="1178"/>
                  </a:lnTo>
                  <a:lnTo>
                    <a:pt x="3061" y="1169"/>
                  </a:lnTo>
                  <a:lnTo>
                    <a:pt x="3058" y="1159"/>
                  </a:lnTo>
                  <a:lnTo>
                    <a:pt x="3056" y="1154"/>
                  </a:lnTo>
                  <a:lnTo>
                    <a:pt x="3054" y="1147"/>
                  </a:lnTo>
                  <a:lnTo>
                    <a:pt x="3051" y="1140"/>
                  </a:lnTo>
                  <a:lnTo>
                    <a:pt x="3051" y="1133"/>
                  </a:lnTo>
                  <a:lnTo>
                    <a:pt x="3049" y="1126"/>
                  </a:lnTo>
                  <a:lnTo>
                    <a:pt x="3046" y="1116"/>
                  </a:lnTo>
                  <a:lnTo>
                    <a:pt x="3044" y="1109"/>
                  </a:lnTo>
                  <a:lnTo>
                    <a:pt x="3042" y="1102"/>
                  </a:lnTo>
                  <a:lnTo>
                    <a:pt x="3039" y="1090"/>
                  </a:lnTo>
                  <a:lnTo>
                    <a:pt x="3035" y="1081"/>
                  </a:lnTo>
                  <a:lnTo>
                    <a:pt x="3032" y="1071"/>
                  </a:lnTo>
                  <a:lnTo>
                    <a:pt x="3030" y="1062"/>
                  </a:lnTo>
                  <a:lnTo>
                    <a:pt x="3025" y="1050"/>
                  </a:lnTo>
                  <a:lnTo>
                    <a:pt x="3023" y="1041"/>
                  </a:lnTo>
                  <a:lnTo>
                    <a:pt x="3020" y="1031"/>
                  </a:lnTo>
                  <a:lnTo>
                    <a:pt x="3016" y="1019"/>
                  </a:lnTo>
                  <a:lnTo>
                    <a:pt x="3013" y="1007"/>
                  </a:lnTo>
                  <a:lnTo>
                    <a:pt x="3009" y="998"/>
                  </a:lnTo>
                  <a:lnTo>
                    <a:pt x="3006" y="986"/>
                  </a:lnTo>
                  <a:lnTo>
                    <a:pt x="3001" y="974"/>
                  </a:lnTo>
                  <a:lnTo>
                    <a:pt x="2997" y="962"/>
                  </a:lnTo>
                  <a:lnTo>
                    <a:pt x="2994" y="953"/>
                  </a:lnTo>
                  <a:lnTo>
                    <a:pt x="2992" y="941"/>
                  </a:lnTo>
                  <a:lnTo>
                    <a:pt x="2990" y="929"/>
                  </a:lnTo>
                  <a:lnTo>
                    <a:pt x="2985" y="917"/>
                  </a:lnTo>
                  <a:lnTo>
                    <a:pt x="2980" y="905"/>
                  </a:lnTo>
                  <a:lnTo>
                    <a:pt x="2975" y="893"/>
                  </a:lnTo>
                  <a:lnTo>
                    <a:pt x="2973" y="884"/>
                  </a:lnTo>
                  <a:lnTo>
                    <a:pt x="2968" y="870"/>
                  </a:lnTo>
                  <a:lnTo>
                    <a:pt x="2966" y="860"/>
                  </a:lnTo>
                  <a:lnTo>
                    <a:pt x="2963" y="848"/>
                  </a:lnTo>
                  <a:lnTo>
                    <a:pt x="2959" y="839"/>
                  </a:lnTo>
                  <a:lnTo>
                    <a:pt x="2954" y="827"/>
                  </a:lnTo>
                  <a:lnTo>
                    <a:pt x="2952" y="815"/>
                  </a:lnTo>
                  <a:lnTo>
                    <a:pt x="2947" y="803"/>
                  </a:lnTo>
                  <a:lnTo>
                    <a:pt x="2945" y="794"/>
                  </a:lnTo>
                  <a:lnTo>
                    <a:pt x="2942" y="784"/>
                  </a:lnTo>
                  <a:lnTo>
                    <a:pt x="2937" y="775"/>
                  </a:lnTo>
                  <a:lnTo>
                    <a:pt x="2935" y="765"/>
                  </a:lnTo>
                  <a:lnTo>
                    <a:pt x="2933" y="756"/>
                  </a:lnTo>
                  <a:lnTo>
                    <a:pt x="2930" y="746"/>
                  </a:lnTo>
                  <a:lnTo>
                    <a:pt x="2928" y="737"/>
                  </a:lnTo>
                  <a:lnTo>
                    <a:pt x="2923" y="729"/>
                  </a:lnTo>
                  <a:lnTo>
                    <a:pt x="2921" y="722"/>
                  </a:lnTo>
                  <a:lnTo>
                    <a:pt x="2918" y="715"/>
                  </a:lnTo>
                  <a:lnTo>
                    <a:pt x="2916" y="706"/>
                  </a:lnTo>
                  <a:lnTo>
                    <a:pt x="2914" y="701"/>
                  </a:lnTo>
                  <a:lnTo>
                    <a:pt x="2914" y="694"/>
                  </a:lnTo>
                  <a:lnTo>
                    <a:pt x="2911" y="689"/>
                  </a:lnTo>
                  <a:lnTo>
                    <a:pt x="2909" y="682"/>
                  </a:lnTo>
                  <a:lnTo>
                    <a:pt x="2907" y="677"/>
                  </a:lnTo>
                  <a:lnTo>
                    <a:pt x="2907" y="675"/>
                  </a:lnTo>
                  <a:lnTo>
                    <a:pt x="2902" y="668"/>
                  </a:lnTo>
                  <a:lnTo>
                    <a:pt x="2902" y="665"/>
                  </a:lnTo>
                  <a:lnTo>
                    <a:pt x="2895" y="653"/>
                  </a:lnTo>
                  <a:lnTo>
                    <a:pt x="2888" y="644"/>
                  </a:lnTo>
                  <a:lnTo>
                    <a:pt x="2881" y="634"/>
                  </a:lnTo>
                  <a:lnTo>
                    <a:pt x="2873" y="625"/>
                  </a:lnTo>
                  <a:lnTo>
                    <a:pt x="2864" y="618"/>
                  </a:lnTo>
                  <a:lnTo>
                    <a:pt x="2859" y="613"/>
                  </a:lnTo>
                  <a:lnTo>
                    <a:pt x="2854" y="608"/>
                  </a:lnTo>
                  <a:lnTo>
                    <a:pt x="2854" y="606"/>
                  </a:lnTo>
                  <a:lnTo>
                    <a:pt x="2854" y="601"/>
                  </a:lnTo>
                  <a:lnTo>
                    <a:pt x="2854" y="594"/>
                  </a:lnTo>
                  <a:lnTo>
                    <a:pt x="2857" y="587"/>
                  </a:lnTo>
                  <a:lnTo>
                    <a:pt x="2857" y="580"/>
                  </a:lnTo>
                  <a:lnTo>
                    <a:pt x="2857" y="575"/>
                  </a:lnTo>
                  <a:lnTo>
                    <a:pt x="2857" y="568"/>
                  </a:lnTo>
                  <a:lnTo>
                    <a:pt x="2857" y="563"/>
                  </a:lnTo>
                  <a:lnTo>
                    <a:pt x="2857" y="556"/>
                  </a:lnTo>
                  <a:lnTo>
                    <a:pt x="2857" y="549"/>
                  </a:lnTo>
                  <a:lnTo>
                    <a:pt x="2859" y="542"/>
                  </a:lnTo>
                  <a:lnTo>
                    <a:pt x="2859" y="535"/>
                  </a:lnTo>
                  <a:lnTo>
                    <a:pt x="2859" y="528"/>
                  </a:lnTo>
                  <a:lnTo>
                    <a:pt x="2859" y="520"/>
                  </a:lnTo>
                  <a:lnTo>
                    <a:pt x="2859" y="511"/>
                  </a:lnTo>
                  <a:lnTo>
                    <a:pt x="2862" y="504"/>
                  </a:lnTo>
                  <a:lnTo>
                    <a:pt x="2862" y="494"/>
                  </a:lnTo>
                  <a:lnTo>
                    <a:pt x="2862" y="487"/>
                  </a:lnTo>
                  <a:lnTo>
                    <a:pt x="2862" y="480"/>
                  </a:lnTo>
                  <a:lnTo>
                    <a:pt x="2862" y="473"/>
                  </a:lnTo>
                  <a:lnTo>
                    <a:pt x="2862" y="466"/>
                  </a:lnTo>
                  <a:lnTo>
                    <a:pt x="2862" y="459"/>
                  </a:lnTo>
                  <a:lnTo>
                    <a:pt x="2862" y="452"/>
                  </a:lnTo>
                  <a:lnTo>
                    <a:pt x="2862" y="445"/>
                  </a:lnTo>
                  <a:lnTo>
                    <a:pt x="2859" y="440"/>
                  </a:lnTo>
                  <a:lnTo>
                    <a:pt x="2859" y="433"/>
                  </a:lnTo>
                  <a:lnTo>
                    <a:pt x="2859" y="428"/>
                  </a:lnTo>
                  <a:lnTo>
                    <a:pt x="2859" y="423"/>
                  </a:lnTo>
                  <a:lnTo>
                    <a:pt x="2854" y="414"/>
                  </a:lnTo>
                  <a:lnTo>
                    <a:pt x="2850" y="404"/>
                  </a:lnTo>
                  <a:lnTo>
                    <a:pt x="2843" y="395"/>
                  </a:lnTo>
                  <a:lnTo>
                    <a:pt x="2835" y="385"/>
                  </a:lnTo>
                  <a:lnTo>
                    <a:pt x="2824" y="376"/>
                  </a:lnTo>
                  <a:lnTo>
                    <a:pt x="2814" y="366"/>
                  </a:lnTo>
                  <a:lnTo>
                    <a:pt x="2805" y="357"/>
                  </a:lnTo>
                  <a:lnTo>
                    <a:pt x="2793" y="350"/>
                  </a:lnTo>
                  <a:lnTo>
                    <a:pt x="2788" y="345"/>
                  </a:lnTo>
                  <a:lnTo>
                    <a:pt x="2781" y="340"/>
                  </a:lnTo>
                  <a:lnTo>
                    <a:pt x="2776" y="335"/>
                  </a:lnTo>
                  <a:lnTo>
                    <a:pt x="2771" y="333"/>
                  </a:lnTo>
                  <a:lnTo>
                    <a:pt x="2760" y="323"/>
                  </a:lnTo>
                  <a:lnTo>
                    <a:pt x="2750" y="316"/>
                  </a:lnTo>
                  <a:lnTo>
                    <a:pt x="2741" y="312"/>
                  </a:lnTo>
                  <a:lnTo>
                    <a:pt x="2734" y="307"/>
                  </a:lnTo>
                  <a:lnTo>
                    <a:pt x="2729" y="302"/>
                  </a:lnTo>
                  <a:lnTo>
                    <a:pt x="2726" y="300"/>
                  </a:lnTo>
                  <a:lnTo>
                    <a:pt x="2722" y="293"/>
                  </a:lnTo>
                  <a:lnTo>
                    <a:pt x="2719" y="288"/>
                  </a:lnTo>
                  <a:lnTo>
                    <a:pt x="2717" y="281"/>
                  </a:lnTo>
                  <a:lnTo>
                    <a:pt x="2715" y="276"/>
                  </a:lnTo>
                  <a:lnTo>
                    <a:pt x="2712" y="271"/>
                  </a:lnTo>
                  <a:lnTo>
                    <a:pt x="2712" y="266"/>
                  </a:lnTo>
                  <a:lnTo>
                    <a:pt x="2710" y="259"/>
                  </a:lnTo>
                  <a:lnTo>
                    <a:pt x="2707" y="252"/>
                  </a:lnTo>
                  <a:lnTo>
                    <a:pt x="2705" y="245"/>
                  </a:lnTo>
                  <a:lnTo>
                    <a:pt x="2703" y="238"/>
                  </a:lnTo>
                  <a:lnTo>
                    <a:pt x="2700" y="231"/>
                  </a:lnTo>
                  <a:lnTo>
                    <a:pt x="2696" y="224"/>
                  </a:lnTo>
                  <a:lnTo>
                    <a:pt x="2693" y="217"/>
                  </a:lnTo>
                  <a:lnTo>
                    <a:pt x="2691" y="209"/>
                  </a:lnTo>
                  <a:lnTo>
                    <a:pt x="2686" y="200"/>
                  </a:lnTo>
                  <a:lnTo>
                    <a:pt x="2681" y="190"/>
                  </a:lnTo>
                  <a:lnTo>
                    <a:pt x="2677" y="183"/>
                  </a:lnTo>
                  <a:lnTo>
                    <a:pt x="2674" y="174"/>
                  </a:lnTo>
                  <a:lnTo>
                    <a:pt x="2670" y="167"/>
                  </a:lnTo>
                  <a:lnTo>
                    <a:pt x="2665" y="157"/>
                  </a:lnTo>
                  <a:lnTo>
                    <a:pt x="2660" y="150"/>
                  </a:lnTo>
                  <a:lnTo>
                    <a:pt x="2658" y="143"/>
                  </a:lnTo>
                  <a:lnTo>
                    <a:pt x="2651" y="133"/>
                  </a:lnTo>
                  <a:lnTo>
                    <a:pt x="2646" y="126"/>
                  </a:lnTo>
                  <a:lnTo>
                    <a:pt x="2639" y="117"/>
                  </a:lnTo>
                  <a:lnTo>
                    <a:pt x="2634" y="112"/>
                  </a:lnTo>
                  <a:lnTo>
                    <a:pt x="2629" y="105"/>
                  </a:lnTo>
                  <a:lnTo>
                    <a:pt x="2622" y="98"/>
                  </a:lnTo>
                  <a:lnTo>
                    <a:pt x="2615" y="93"/>
                  </a:lnTo>
                  <a:lnTo>
                    <a:pt x="2610" y="86"/>
                  </a:lnTo>
                  <a:lnTo>
                    <a:pt x="2603" y="81"/>
                  </a:lnTo>
                  <a:lnTo>
                    <a:pt x="2594" y="76"/>
                  </a:lnTo>
                  <a:lnTo>
                    <a:pt x="2587" y="69"/>
                  </a:lnTo>
                  <a:lnTo>
                    <a:pt x="2577" y="65"/>
                  </a:lnTo>
                  <a:lnTo>
                    <a:pt x="2570" y="60"/>
                  </a:lnTo>
                  <a:lnTo>
                    <a:pt x="2560" y="55"/>
                  </a:lnTo>
                  <a:lnTo>
                    <a:pt x="2551" y="50"/>
                  </a:lnTo>
                  <a:lnTo>
                    <a:pt x="2541" y="46"/>
                  </a:lnTo>
                  <a:lnTo>
                    <a:pt x="2530" y="41"/>
                  </a:lnTo>
                  <a:lnTo>
                    <a:pt x="2520" y="36"/>
                  </a:lnTo>
                  <a:lnTo>
                    <a:pt x="2508" y="34"/>
                  </a:lnTo>
                  <a:lnTo>
                    <a:pt x="2499" y="29"/>
                  </a:lnTo>
                  <a:lnTo>
                    <a:pt x="2492" y="27"/>
                  </a:lnTo>
                  <a:lnTo>
                    <a:pt x="2487" y="24"/>
                  </a:lnTo>
                  <a:lnTo>
                    <a:pt x="2480" y="24"/>
                  </a:lnTo>
                  <a:lnTo>
                    <a:pt x="2475" y="22"/>
                  </a:lnTo>
                  <a:lnTo>
                    <a:pt x="2463" y="19"/>
                  </a:lnTo>
                  <a:lnTo>
                    <a:pt x="2454" y="17"/>
                  </a:lnTo>
                  <a:lnTo>
                    <a:pt x="2447" y="15"/>
                  </a:lnTo>
                  <a:lnTo>
                    <a:pt x="2440" y="15"/>
                  </a:lnTo>
                  <a:lnTo>
                    <a:pt x="2435" y="12"/>
                  </a:lnTo>
                  <a:lnTo>
                    <a:pt x="2428" y="10"/>
                  </a:lnTo>
                  <a:lnTo>
                    <a:pt x="2421" y="8"/>
                  </a:lnTo>
                  <a:lnTo>
                    <a:pt x="2416" y="8"/>
                  </a:lnTo>
                  <a:lnTo>
                    <a:pt x="2409" y="8"/>
                  </a:lnTo>
                  <a:lnTo>
                    <a:pt x="2404" y="8"/>
                  </a:lnTo>
                  <a:lnTo>
                    <a:pt x="2394" y="5"/>
                  </a:lnTo>
                  <a:lnTo>
                    <a:pt x="2390" y="5"/>
                  </a:lnTo>
                  <a:lnTo>
                    <a:pt x="2383" y="3"/>
                  </a:lnTo>
                  <a:lnTo>
                    <a:pt x="2378" y="3"/>
                  </a:lnTo>
                  <a:lnTo>
                    <a:pt x="2368" y="3"/>
                  </a:lnTo>
                  <a:lnTo>
                    <a:pt x="2364" y="3"/>
                  </a:lnTo>
                  <a:lnTo>
                    <a:pt x="2357" y="3"/>
                  </a:lnTo>
                  <a:lnTo>
                    <a:pt x="2349" y="3"/>
                  </a:lnTo>
                  <a:lnTo>
                    <a:pt x="2342" y="0"/>
                  </a:lnTo>
                  <a:lnTo>
                    <a:pt x="2338" y="0"/>
                  </a:lnTo>
                  <a:lnTo>
                    <a:pt x="2330" y="0"/>
                  </a:lnTo>
                  <a:lnTo>
                    <a:pt x="2323" y="0"/>
                  </a:lnTo>
                  <a:lnTo>
                    <a:pt x="2316" y="0"/>
                  </a:lnTo>
                  <a:lnTo>
                    <a:pt x="2309" y="0"/>
                  </a:lnTo>
                  <a:lnTo>
                    <a:pt x="2304" y="3"/>
                  </a:lnTo>
                  <a:lnTo>
                    <a:pt x="2297" y="3"/>
                  </a:lnTo>
                  <a:lnTo>
                    <a:pt x="2290" y="3"/>
                  </a:lnTo>
                  <a:lnTo>
                    <a:pt x="2283" y="3"/>
                  </a:lnTo>
                  <a:lnTo>
                    <a:pt x="2278" y="5"/>
                  </a:lnTo>
                  <a:lnTo>
                    <a:pt x="2271" y="5"/>
                  </a:lnTo>
                  <a:lnTo>
                    <a:pt x="2264" y="5"/>
                  </a:lnTo>
                  <a:lnTo>
                    <a:pt x="2257" y="8"/>
                  </a:lnTo>
                  <a:lnTo>
                    <a:pt x="2252" y="8"/>
                  </a:lnTo>
                  <a:lnTo>
                    <a:pt x="2245" y="10"/>
                  </a:lnTo>
                  <a:lnTo>
                    <a:pt x="2238" y="10"/>
                  </a:lnTo>
                  <a:lnTo>
                    <a:pt x="2231" y="12"/>
                  </a:lnTo>
                  <a:lnTo>
                    <a:pt x="2224" y="12"/>
                  </a:lnTo>
                  <a:lnTo>
                    <a:pt x="2219" y="15"/>
                  </a:lnTo>
                  <a:lnTo>
                    <a:pt x="2212" y="17"/>
                  </a:lnTo>
                  <a:lnTo>
                    <a:pt x="2205" y="17"/>
                  </a:lnTo>
                  <a:lnTo>
                    <a:pt x="2200" y="19"/>
                  </a:lnTo>
                  <a:lnTo>
                    <a:pt x="2195" y="22"/>
                  </a:lnTo>
                  <a:lnTo>
                    <a:pt x="2188" y="22"/>
                  </a:lnTo>
                  <a:lnTo>
                    <a:pt x="2183" y="24"/>
                  </a:lnTo>
                  <a:lnTo>
                    <a:pt x="2176" y="24"/>
                  </a:lnTo>
                  <a:lnTo>
                    <a:pt x="2174" y="27"/>
                  </a:lnTo>
                  <a:lnTo>
                    <a:pt x="2165" y="31"/>
                  </a:lnTo>
                  <a:lnTo>
                    <a:pt x="2155" y="34"/>
                  </a:lnTo>
                  <a:lnTo>
                    <a:pt x="2146" y="38"/>
                  </a:lnTo>
                  <a:lnTo>
                    <a:pt x="2138" y="41"/>
                  </a:lnTo>
                  <a:lnTo>
                    <a:pt x="2131" y="46"/>
                  </a:lnTo>
                  <a:lnTo>
                    <a:pt x="2124" y="50"/>
                  </a:lnTo>
                  <a:lnTo>
                    <a:pt x="2117" y="53"/>
                  </a:lnTo>
                  <a:lnTo>
                    <a:pt x="2112" y="57"/>
                  </a:lnTo>
                  <a:lnTo>
                    <a:pt x="2108" y="62"/>
                  </a:lnTo>
                  <a:lnTo>
                    <a:pt x="2103" y="67"/>
                  </a:lnTo>
                  <a:lnTo>
                    <a:pt x="2091" y="72"/>
                  </a:lnTo>
                  <a:lnTo>
                    <a:pt x="2086" y="79"/>
                  </a:lnTo>
                  <a:lnTo>
                    <a:pt x="2079" y="86"/>
                  </a:lnTo>
                  <a:lnTo>
                    <a:pt x="2074" y="91"/>
                  </a:lnTo>
                  <a:lnTo>
                    <a:pt x="2070" y="100"/>
                  </a:lnTo>
                  <a:lnTo>
                    <a:pt x="2070" y="103"/>
                  </a:lnTo>
                  <a:lnTo>
                    <a:pt x="2067" y="103"/>
                  </a:lnTo>
                  <a:lnTo>
                    <a:pt x="2063" y="103"/>
                  </a:lnTo>
                  <a:lnTo>
                    <a:pt x="2055" y="103"/>
                  </a:lnTo>
                  <a:lnTo>
                    <a:pt x="2051" y="105"/>
                  </a:lnTo>
                  <a:lnTo>
                    <a:pt x="2041" y="107"/>
                  </a:lnTo>
                  <a:lnTo>
                    <a:pt x="2034" y="112"/>
                  </a:lnTo>
                  <a:lnTo>
                    <a:pt x="2027" y="117"/>
                  </a:lnTo>
                  <a:lnTo>
                    <a:pt x="2020" y="124"/>
                  </a:lnTo>
                  <a:lnTo>
                    <a:pt x="2013" y="131"/>
                  </a:lnTo>
                  <a:lnTo>
                    <a:pt x="2008" y="141"/>
                  </a:lnTo>
                  <a:lnTo>
                    <a:pt x="2001" y="148"/>
                  </a:lnTo>
                  <a:lnTo>
                    <a:pt x="1999" y="157"/>
                  </a:lnTo>
                  <a:lnTo>
                    <a:pt x="1996" y="167"/>
                  </a:lnTo>
                  <a:lnTo>
                    <a:pt x="1994" y="174"/>
                  </a:lnTo>
                  <a:lnTo>
                    <a:pt x="1991" y="176"/>
                  </a:lnTo>
                  <a:lnTo>
                    <a:pt x="1991" y="179"/>
                  </a:lnTo>
                  <a:lnTo>
                    <a:pt x="1989" y="179"/>
                  </a:lnTo>
                  <a:lnTo>
                    <a:pt x="1982" y="183"/>
                  </a:lnTo>
                  <a:lnTo>
                    <a:pt x="1975" y="186"/>
                  </a:lnTo>
                  <a:lnTo>
                    <a:pt x="1968" y="190"/>
                  </a:lnTo>
                  <a:lnTo>
                    <a:pt x="1961" y="193"/>
                  </a:lnTo>
                  <a:lnTo>
                    <a:pt x="1954" y="200"/>
                  </a:lnTo>
                  <a:lnTo>
                    <a:pt x="1944" y="202"/>
                  </a:lnTo>
                  <a:lnTo>
                    <a:pt x="1935" y="209"/>
                  </a:lnTo>
                  <a:lnTo>
                    <a:pt x="1925" y="217"/>
                  </a:lnTo>
                  <a:lnTo>
                    <a:pt x="1916" y="224"/>
                  </a:lnTo>
                  <a:lnTo>
                    <a:pt x="1906" y="231"/>
                  </a:lnTo>
                  <a:lnTo>
                    <a:pt x="1897" y="240"/>
                  </a:lnTo>
                  <a:lnTo>
                    <a:pt x="1887" y="250"/>
                  </a:lnTo>
                  <a:lnTo>
                    <a:pt x="1880" y="262"/>
                  </a:lnTo>
                  <a:lnTo>
                    <a:pt x="1871" y="271"/>
                  </a:lnTo>
                  <a:lnTo>
                    <a:pt x="1866" y="281"/>
                  </a:lnTo>
                  <a:lnTo>
                    <a:pt x="1861" y="288"/>
                  </a:lnTo>
                  <a:lnTo>
                    <a:pt x="1861" y="295"/>
                  </a:lnTo>
                  <a:lnTo>
                    <a:pt x="1859" y="302"/>
                  </a:lnTo>
                  <a:lnTo>
                    <a:pt x="1856" y="309"/>
                  </a:lnTo>
                  <a:lnTo>
                    <a:pt x="1854" y="316"/>
                  </a:lnTo>
                  <a:lnTo>
                    <a:pt x="1854" y="323"/>
                  </a:lnTo>
                  <a:lnTo>
                    <a:pt x="1854" y="331"/>
                  </a:lnTo>
                  <a:lnTo>
                    <a:pt x="1854" y="338"/>
                  </a:lnTo>
                  <a:lnTo>
                    <a:pt x="1852" y="345"/>
                  </a:lnTo>
                  <a:lnTo>
                    <a:pt x="1852" y="354"/>
                  </a:lnTo>
                  <a:lnTo>
                    <a:pt x="1852" y="361"/>
                  </a:lnTo>
                  <a:lnTo>
                    <a:pt x="1854" y="371"/>
                  </a:lnTo>
                  <a:lnTo>
                    <a:pt x="1854" y="378"/>
                  </a:lnTo>
                  <a:lnTo>
                    <a:pt x="1854" y="385"/>
                  </a:lnTo>
                  <a:lnTo>
                    <a:pt x="1854" y="392"/>
                  </a:lnTo>
                  <a:lnTo>
                    <a:pt x="1856" y="402"/>
                  </a:lnTo>
                  <a:lnTo>
                    <a:pt x="1856" y="409"/>
                  </a:lnTo>
                  <a:lnTo>
                    <a:pt x="1859" y="416"/>
                  </a:lnTo>
                  <a:lnTo>
                    <a:pt x="1859" y="423"/>
                  </a:lnTo>
                  <a:lnTo>
                    <a:pt x="1861" y="433"/>
                  </a:lnTo>
                  <a:lnTo>
                    <a:pt x="1861" y="437"/>
                  </a:lnTo>
                  <a:lnTo>
                    <a:pt x="1863" y="445"/>
                  </a:lnTo>
                  <a:lnTo>
                    <a:pt x="1863" y="452"/>
                  </a:lnTo>
                  <a:lnTo>
                    <a:pt x="1866" y="459"/>
                  </a:lnTo>
                  <a:lnTo>
                    <a:pt x="1868" y="464"/>
                  </a:lnTo>
                  <a:lnTo>
                    <a:pt x="1871" y="471"/>
                  </a:lnTo>
                  <a:lnTo>
                    <a:pt x="1871" y="475"/>
                  </a:lnTo>
                  <a:lnTo>
                    <a:pt x="1873" y="480"/>
                  </a:lnTo>
                  <a:lnTo>
                    <a:pt x="1878" y="487"/>
                  </a:lnTo>
                  <a:lnTo>
                    <a:pt x="1882" y="497"/>
                  </a:lnTo>
                  <a:lnTo>
                    <a:pt x="1887" y="504"/>
                  </a:lnTo>
                  <a:lnTo>
                    <a:pt x="1894" y="513"/>
                  </a:lnTo>
                  <a:lnTo>
                    <a:pt x="1899" y="520"/>
                  </a:lnTo>
                  <a:lnTo>
                    <a:pt x="1906" y="528"/>
                  </a:lnTo>
                  <a:lnTo>
                    <a:pt x="1913" y="532"/>
                  </a:lnTo>
                  <a:lnTo>
                    <a:pt x="1923" y="539"/>
                  </a:lnTo>
                  <a:lnTo>
                    <a:pt x="1927" y="544"/>
                  </a:lnTo>
                  <a:lnTo>
                    <a:pt x="1935" y="549"/>
                  </a:lnTo>
                  <a:lnTo>
                    <a:pt x="1939" y="554"/>
                  </a:lnTo>
                  <a:lnTo>
                    <a:pt x="1946" y="556"/>
                  </a:lnTo>
                  <a:lnTo>
                    <a:pt x="1954" y="563"/>
                  </a:lnTo>
                  <a:lnTo>
                    <a:pt x="1958" y="566"/>
                  </a:lnTo>
                  <a:lnTo>
                    <a:pt x="1958" y="568"/>
                  </a:lnTo>
                  <a:lnTo>
                    <a:pt x="1958" y="573"/>
                  </a:lnTo>
                  <a:lnTo>
                    <a:pt x="1958" y="580"/>
                  </a:lnTo>
                  <a:lnTo>
                    <a:pt x="1956" y="589"/>
                  </a:lnTo>
                  <a:lnTo>
                    <a:pt x="1956" y="599"/>
                  </a:lnTo>
                  <a:lnTo>
                    <a:pt x="1956" y="604"/>
                  </a:lnTo>
                  <a:lnTo>
                    <a:pt x="1956" y="608"/>
                  </a:lnTo>
                  <a:lnTo>
                    <a:pt x="1956" y="615"/>
                  </a:lnTo>
                  <a:lnTo>
                    <a:pt x="1958" y="623"/>
                  </a:lnTo>
                  <a:lnTo>
                    <a:pt x="1958" y="627"/>
                  </a:lnTo>
                  <a:lnTo>
                    <a:pt x="1958" y="634"/>
                  </a:lnTo>
                  <a:lnTo>
                    <a:pt x="1958" y="639"/>
                  </a:lnTo>
                  <a:lnTo>
                    <a:pt x="1958" y="646"/>
                  </a:lnTo>
                  <a:lnTo>
                    <a:pt x="1958" y="653"/>
                  </a:lnTo>
                  <a:lnTo>
                    <a:pt x="1958" y="658"/>
                  </a:lnTo>
                  <a:lnTo>
                    <a:pt x="1958" y="665"/>
                  </a:lnTo>
                  <a:lnTo>
                    <a:pt x="1958" y="670"/>
                  </a:lnTo>
                  <a:lnTo>
                    <a:pt x="1958" y="677"/>
                  </a:lnTo>
                  <a:lnTo>
                    <a:pt x="1958" y="682"/>
                  </a:lnTo>
                  <a:lnTo>
                    <a:pt x="1961" y="689"/>
                  </a:lnTo>
                  <a:lnTo>
                    <a:pt x="1961" y="694"/>
                  </a:lnTo>
                  <a:lnTo>
                    <a:pt x="1963" y="703"/>
                  </a:lnTo>
                  <a:lnTo>
                    <a:pt x="1968" y="715"/>
                  </a:lnTo>
                  <a:lnTo>
                    <a:pt x="1968" y="722"/>
                  </a:lnTo>
                  <a:lnTo>
                    <a:pt x="1972" y="729"/>
                  </a:lnTo>
                  <a:lnTo>
                    <a:pt x="1977" y="739"/>
                  </a:lnTo>
                  <a:lnTo>
                    <a:pt x="1984" y="748"/>
                  </a:lnTo>
                  <a:lnTo>
                    <a:pt x="1991" y="756"/>
                  </a:lnTo>
                  <a:lnTo>
                    <a:pt x="2001" y="765"/>
                  </a:lnTo>
                  <a:lnTo>
                    <a:pt x="2008" y="775"/>
                  </a:lnTo>
                  <a:lnTo>
                    <a:pt x="2018" y="784"/>
                  </a:lnTo>
                  <a:lnTo>
                    <a:pt x="2027" y="791"/>
                  </a:lnTo>
                  <a:lnTo>
                    <a:pt x="2034" y="798"/>
                  </a:lnTo>
                  <a:lnTo>
                    <a:pt x="2044" y="805"/>
                  </a:lnTo>
                  <a:lnTo>
                    <a:pt x="2053" y="813"/>
                  </a:lnTo>
                  <a:lnTo>
                    <a:pt x="2063" y="817"/>
                  </a:lnTo>
                  <a:lnTo>
                    <a:pt x="2072" y="822"/>
                  </a:lnTo>
                  <a:lnTo>
                    <a:pt x="2079" y="827"/>
                  </a:lnTo>
                  <a:lnTo>
                    <a:pt x="2089" y="829"/>
                  </a:lnTo>
                  <a:lnTo>
                    <a:pt x="2093" y="832"/>
                  </a:lnTo>
                  <a:lnTo>
                    <a:pt x="2103" y="834"/>
                  </a:lnTo>
                  <a:lnTo>
                    <a:pt x="2110" y="839"/>
                  </a:lnTo>
                  <a:lnTo>
                    <a:pt x="2119" y="841"/>
                  </a:lnTo>
                  <a:lnTo>
                    <a:pt x="2129" y="843"/>
                  </a:lnTo>
                  <a:lnTo>
                    <a:pt x="2136" y="846"/>
                  </a:lnTo>
                  <a:lnTo>
                    <a:pt x="2146" y="848"/>
                  </a:lnTo>
                  <a:lnTo>
                    <a:pt x="2155" y="851"/>
                  </a:lnTo>
                  <a:lnTo>
                    <a:pt x="2160" y="853"/>
                  </a:lnTo>
                  <a:lnTo>
                    <a:pt x="2167" y="855"/>
                  </a:lnTo>
                  <a:lnTo>
                    <a:pt x="2174" y="858"/>
                  </a:lnTo>
                  <a:lnTo>
                    <a:pt x="2181" y="860"/>
                  </a:lnTo>
                  <a:lnTo>
                    <a:pt x="2188" y="862"/>
                  </a:lnTo>
                  <a:lnTo>
                    <a:pt x="2191" y="865"/>
                  </a:lnTo>
                  <a:lnTo>
                    <a:pt x="2214" y="865"/>
                  </a:lnTo>
                  <a:lnTo>
                    <a:pt x="2212" y="865"/>
                  </a:lnTo>
                  <a:lnTo>
                    <a:pt x="2212" y="874"/>
                  </a:lnTo>
                  <a:lnTo>
                    <a:pt x="2210" y="877"/>
                  </a:lnTo>
                  <a:lnTo>
                    <a:pt x="2210" y="884"/>
                  </a:lnTo>
                  <a:lnTo>
                    <a:pt x="2207" y="889"/>
                  </a:lnTo>
                  <a:lnTo>
                    <a:pt x="2205" y="896"/>
                  </a:lnTo>
                  <a:lnTo>
                    <a:pt x="2202" y="900"/>
                  </a:lnTo>
                  <a:lnTo>
                    <a:pt x="2202" y="908"/>
                  </a:lnTo>
                  <a:lnTo>
                    <a:pt x="2200" y="915"/>
                  </a:lnTo>
                  <a:lnTo>
                    <a:pt x="2198" y="922"/>
                  </a:lnTo>
                  <a:lnTo>
                    <a:pt x="2198" y="927"/>
                  </a:lnTo>
                  <a:lnTo>
                    <a:pt x="2195" y="934"/>
                  </a:lnTo>
                  <a:lnTo>
                    <a:pt x="2195" y="936"/>
                  </a:lnTo>
                  <a:lnTo>
                    <a:pt x="2195" y="943"/>
                  </a:lnTo>
                  <a:lnTo>
                    <a:pt x="2195" y="950"/>
                  </a:lnTo>
                  <a:lnTo>
                    <a:pt x="2198" y="960"/>
                  </a:lnTo>
                  <a:lnTo>
                    <a:pt x="2198" y="969"/>
                  </a:lnTo>
                  <a:lnTo>
                    <a:pt x="2202" y="981"/>
                  </a:lnTo>
                  <a:lnTo>
                    <a:pt x="2202" y="988"/>
                  </a:lnTo>
                  <a:lnTo>
                    <a:pt x="2205" y="998"/>
                  </a:lnTo>
                  <a:lnTo>
                    <a:pt x="2205" y="1003"/>
                  </a:lnTo>
                  <a:lnTo>
                    <a:pt x="2207" y="1005"/>
                  </a:lnTo>
                  <a:lnTo>
                    <a:pt x="2202" y="1005"/>
                  </a:lnTo>
                  <a:lnTo>
                    <a:pt x="2198" y="1007"/>
                  </a:lnTo>
                  <a:lnTo>
                    <a:pt x="2191" y="1007"/>
                  </a:lnTo>
                  <a:lnTo>
                    <a:pt x="2181" y="1010"/>
                  </a:lnTo>
                  <a:lnTo>
                    <a:pt x="2169" y="1012"/>
                  </a:lnTo>
                  <a:lnTo>
                    <a:pt x="2160" y="1014"/>
                  </a:lnTo>
                  <a:lnTo>
                    <a:pt x="2150" y="1012"/>
                  </a:lnTo>
                  <a:lnTo>
                    <a:pt x="2146" y="1010"/>
                  </a:lnTo>
                  <a:lnTo>
                    <a:pt x="2138" y="1005"/>
                  </a:lnTo>
                  <a:lnTo>
                    <a:pt x="2129" y="1003"/>
                  </a:lnTo>
                  <a:lnTo>
                    <a:pt x="2124" y="998"/>
                  </a:lnTo>
                  <a:lnTo>
                    <a:pt x="2119" y="998"/>
                  </a:lnTo>
                  <a:lnTo>
                    <a:pt x="2112" y="998"/>
                  </a:lnTo>
                  <a:lnTo>
                    <a:pt x="2108" y="998"/>
                  </a:lnTo>
                  <a:lnTo>
                    <a:pt x="2101" y="995"/>
                  </a:lnTo>
                  <a:lnTo>
                    <a:pt x="2093" y="995"/>
                  </a:lnTo>
                  <a:lnTo>
                    <a:pt x="2084" y="995"/>
                  </a:lnTo>
                  <a:lnTo>
                    <a:pt x="2077" y="995"/>
                  </a:lnTo>
                  <a:lnTo>
                    <a:pt x="2070" y="995"/>
                  </a:lnTo>
                  <a:lnTo>
                    <a:pt x="2060" y="998"/>
                  </a:lnTo>
                  <a:lnTo>
                    <a:pt x="2051" y="998"/>
                  </a:lnTo>
                  <a:lnTo>
                    <a:pt x="2041" y="1003"/>
                  </a:lnTo>
                  <a:lnTo>
                    <a:pt x="2034" y="1003"/>
                  </a:lnTo>
                  <a:lnTo>
                    <a:pt x="2029" y="1005"/>
                  </a:lnTo>
                  <a:lnTo>
                    <a:pt x="2025" y="1005"/>
                  </a:lnTo>
                  <a:lnTo>
                    <a:pt x="2018" y="1007"/>
                  </a:lnTo>
                  <a:lnTo>
                    <a:pt x="2008" y="1014"/>
                  </a:lnTo>
                  <a:lnTo>
                    <a:pt x="1996" y="1022"/>
                  </a:lnTo>
                  <a:lnTo>
                    <a:pt x="1984" y="1026"/>
                  </a:lnTo>
                  <a:lnTo>
                    <a:pt x="1975" y="1033"/>
                  </a:lnTo>
                  <a:lnTo>
                    <a:pt x="1965" y="1043"/>
                  </a:lnTo>
                  <a:lnTo>
                    <a:pt x="1956" y="1052"/>
                  </a:lnTo>
                  <a:lnTo>
                    <a:pt x="1946" y="1059"/>
                  </a:lnTo>
                  <a:lnTo>
                    <a:pt x="1937" y="1069"/>
                  </a:lnTo>
                  <a:lnTo>
                    <a:pt x="1930" y="1078"/>
                  </a:lnTo>
                  <a:lnTo>
                    <a:pt x="1923" y="1088"/>
                  </a:lnTo>
                  <a:lnTo>
                    <a:pt x="1916" y="1095"/>
                  </a:lnTo>
                  <a:lnTo>
                    <a:pt x="1913" y="1105"/>
                  </a:lnTo>
                  <a:lnTo>
                    <a:pt x="1911" y="1114"/>
                  </a:lnTo>
                  <a:lnTo>
                    <a:pt x="1908" y="1121"/>
                  </a:lnTo>
                  <a:lnTo>
                    <a:pt x="1859" y="1145"/>
                  </a:lnTo>
                  <a:lnTo>
                    <a:pt x="1809" y="1126"/>
                  </a:lnTo>
                  <a:lnTo>
                    <a:pt x="1809" y="1124"/>
                  </a:lnTo>
                  <a:lnTo>
                    <a:pt x="1809" y="1116"/>
                  </a:lnTo>
                  <a:lnTo>
                    <a:pt x="1809" y="1112"/>
                  </a:lnTo>
                  <a:lnTo>
                    <a:pt x="1809" y="1107"/>
                  </a:lnTo>
                  <a:lnTo>
                    <a:pt x="1811" y="1102"/>
                  </a:lnTo>
                  <a:lnTo>
                    <a:pt x="1811" y="1095"/>
                  </a:lnTo>
                  <a:lnTo>
                    <a:pt x="1811" y="1088"/>
                  </a:lnTo>
                  <a:lnTo>
                    <a:pt x="1811" y="1083"/>
                  </a:lnTo>
                  <a:lnTo>
                    <a:pt x="1809" y="1076"/>
                  </a:lnTo>
                  <a:lnTo>
                    <a:pt x="1809" y="1069"/>
                  </a:lnTo>
                  <a:lnTo>
                    <a:pt x="1809" y="1064"/>
                  </a:lnTo>
                  <a:lnTo>
                    <a:pt x="1807" y="1057"/>
                  </a:lnTo>
                  <a:lnTo>
                    <a:pt x="1804" y="1050"/>
                  </a:lnTo>
                  <a:lnTo>
                    <a:pt x="1804" y="1048"/>
                  </a:lnTo>
                  <a:lnTo>
                    <a:pt x="1797" y="1038"/>
                  </a:lnTo>
                  <a:lnTo>
                    <a:pt x="1790" y="1031"/>
                  </a:lnTo>
                  <a:lnTo>
                    <a:pt x="1785" y="1024"/>
                  </a:lnTo>
                  <a:lnTo>
                    <a:pt x="1780" y="1022"/>
                  </a:lnTo>
                  <a:lnTo>
                    <a:pt x="1773" y="1017"/>
                  </a:lnTo>
                  <a:lnTo>
                    <a:pt x="1771" y="1017"/>
                  </a:lnTo>
                  <a:lnTo>
                    <a:pt x="1771" y="1014"/>
                  </a:lnTo>
                  <a:lnTo>
                    <a:pt x="1771" y="1010"/>
                  </a:lnTo>
                  <a:lnTo>
                    <a:pt x="1769" y="1003"/>
                  </a:lnTo>
                  <a:lnTo>
                    <a:pt x="1766" y="995"/>
                  </a:lnTo>
                  <a:lnTo>
                    <a:pt x="1761" y="988"/>
                  </a:lnTo>
                  <a:lnTo>
                    <a:pt x="1757" y="981"/>
                  </a:lnTo>
                  <a:lnTo>
                    <a:pt x="1752" y="974"/>
                  </a:lnTo>
                  <a:lnTo>
                    <a:pt x="1745" y="969"/>
                  </a:lnTo>
                  <a:lnTo>
                    <a:pt x="1735" y="965"/>
                  </a:lnTo>
                  <a:lnTo>
                    <a:pt x="1726" y="962"/>
                  </a:lnTo>
                  <a:lnTo>
                    <a:pt x="1719" y="960"/>
                  </a:lnTo>
                  <a:lnTo>
                    <a:pt x="1712" y="960"/>
                  </a:lnTo>
                  <a:lnTo>
                    <a:pt x="1705" y="960"/>
                  </a:lnTo>
                  <a:lnTo>
                    <a:pt x="1702" y="960"/>
                  </a:lnTo>
                  <a:lnTo>
                    <a:pt x="1697" y="960"/>
                  </a:lnTo>
                  <a:lnTo>
                    <a:pt x="1697" y="962"/>
                  </a:lnTo>
                  <a:lnTo>
                    <a:pt x="1697" y="960"/>
                  </a:lnTo>
                  <a:lnTo>
                    <a:pt x="1695" y="955"/>
                  </a:lnTo>
                  <a:lnTo>
                    <a:pt x="1690" y="948"/>
                  </a:lnTo>
                  <a:lnTo>
                    <a:pt x="1686" y="941"/>
                  </a:lnTo>
                  <a:lnTo>
                    <a:pt x="1681" y="936"/>
                  </a:lnTo>
                  <a:lnTo>
                    <a:pt x="1676" y="934"/>
                  </a:lnTo>
                  <a:lnTo>
                    <a:pt x="1671" y="929"/>
                  </a:lnTo>
                  <a:lnTo>
                    <a:pt x="1667" y="927"/>
                  </a:lnTo>
                  <a:lnTo>
                    <a:pt x="1660" y="922"/>
                  </a:lnTo>
                  <a:lnTo>
                    <a:pt x="1652" y="917"/>
                  </a:lnTo>
                  <a:lnTo>
                    <a:pt x="1643" y="917"/>
                  </a:lnTo>
                  <a:lnTo>
                    <a:pt x="1636" y="915"/>
                  </a:lnTo>
                  <a:lnTo>
                    <a:pt x="1626" y="912"/>
                  </a:lnTo>
                  <a:lnTo>
                    <a:pt x="1617" y="912"/>
                  </a:lnTo>
                  <a:lnTo>
                    <a:pt x="1610" y="915"/>
                  </a:lnTo>
                  <a:lnTo>
                    <a:pt x="1603" y="915"/>
                  </a:lnTo>
                  <a:lnTo>
                    <a:pt x="1596" y="917"/>
                  </a:lnTo>
                  <a:lnTo>
                    <a:pt x="1591" y="917"/>
                  </a:lnTo>
                  <a:lnTo>
                    <a:pt x="1584" y="919"/>
                  </a:lnTo>
                  <a:lnTo>
                    <a:pt x="1581" y="922"/>
                  </a:lnTo>
                  <a:lnTo>
                    <a:pt x="1574" y="927"/>
                  </a:lnTo>
                  <a:lnTo>
                    <a:pt x="1569" y="929"/>
                  </a:lnTo>
                  <a:lnTo>
                    <a:pt x="1565" y="931"/>
                  </a:lnTo>
                  <a:lnTo>
                    <a:pt x="1565" y="934"/>
                  </a:lnTo>
                  <a:lnTo>
                    <a:pt x="1560" y="931"/>
                  </a:lnTo>
                  <a:lnTo>
                    <a:pt x="1555" y="931"/>
                  </a:lnTo>
                  <a:lnTo>
                    <a:pt x="1548" y="931"/>
                  </a:lnTo>
                  <a:lnTo>
                    <a:pt x="1539" y="929"/>
                  </a:lnTo>
                  <a:lnTo>
                    <a:pt x="1529" y="929"/>
                  </a:lnTo>
                  <a:lnTo>
                    <a:pt x="1522" y="929"/>
                  </a:lnTo>
                  <a:lnTo>
                    <a:pt x="1517" y="931"/>
                  </a:lnTo>
                  <a:lnTo>
                    <a:pt x="1510" y="931"/>
                  </a:lnTo>
                  <a:lnTo>
                    <a:pt x="1505" y="934"/>
                  </a:lnTo>
                  <a:lnTo>
                    <a:pt x="1498" y="936"/>
                  </a:lnTo>
                  <a:lnTo>
                    <a:pt x="1494" y="938"/>
                  </a:lnTo>
                  <a:lnTo>
                    <a:pt x="1486" y="941"/>
                  </a:lnTo>
                  <a:lnTo>
                    <a:pt x="1482" y="946"/>
                  </a:lnTo>
                  <a:lnTo>
                    <a:pt x="1472" y="955"/>
                  </a:lnTo>
                  <a:lnTo>
                    <a:pt x="1463" y="965"/>
                  </a:lnTo>
                  <a:lnTo>
                    <a:pt x="1456" y="974"/>
                  </a:lnTo>
                  <a:lnTo>
                    <a:pt x="1451" y="984"/>
                  </a:lnTo>
                  <a:lnTo>
                    <a:pt x="1449" y="988"/>
                  </a:lnTo>
                  <a:lnTo>
                    <a:pt x="1449" y="991"/>
                  </a:lnTo>
                  <a:lnTo>
                    <a:pt x="1446" y="991"/>
                  </a:lnTo>
                  <a:lnTo>
                    <a:pt x="1439" y="995"/>
                  </a:lnTo>
                  <a:lnTo>
                    <a:pt x="1432" y="995"/>
                  </a:lnTo>
                  <a:lnTo>
                    <a:pt x="1427" y="995"/>
                  </a:lnTo>
                  <a:lnTo>
                    <a:pt x="1420" y="995"/>
                  </a:lnTo>
                  <a:lnTo>
                    <a:pt x="1413" y="998"/>
                  </a:lnTo>
                  <a:lnTo>
                    <a:pt x="1404" y="995"/>
                  </a:lnTo>
                  <a:lnTo>
                    <a:pt x="1396" y="998"/>
                  </a:lnTo>
                  <a:lnTo>
                    <a:pt x="1385" y="1000"/>
                  </a:lnTo>
                  <a:lnTo>
                    <a:pt x="1375" y="1005"/>
                  </a:lnTo>
                  <a:lnTo>
                    <a:pt x="1366" y="1007"/>
                  </a:lnTo>
                  <a:lnTo>
                    <a:pt x="1358" y="1012"/>
                  </a:lnTo>
                  <a:lnTo>
                    <a:pt x="1354" y="1014"/>
                  </a:lnTo>
                  <a:lnTo>
                    <a:pt x="1351" y="1017"/>
                  </a:lnTo>
                  <a:lnTo>
                    <a:pt x="1299" y="1010"/>
                  </a:lnTo>
                  <a:lnTo>
                    <a:pt x="1294" y="1010"/>
                  </a:lnTo>
                  <a:lnTo>
                    <a:pt x="1290" y="1012"/>
                  </a:lnTo>
                  <a:lnTo>
                    <a:pt x="1280" y="1017"/>
                  </a:lnTo>
                  <a:lnTo>
                    <a:pt x="1275" y="1026"/>
                  </a:lnTo>
                  <a:lnTo>
                    <a:pt x="1273" y="1031"/>
                  </a:lnTo>
                  <a:lnTo>
                    <a:pt x="1271" y="1036"/>
                  </a:lnTo>
                  <a:lnTo>
                    <a:pt x="1268" y="1041"/>
                  </a:lnTo>
                  <a:lnTo>
                    <a:pt x="1268" y="1045"/>
                  </a:lnTo>
                  <a:lnTo>
                    <a:pt x="1266" y="1050"/>
                  </a:lnTo>
                  <a:lnTo>
                    <a:pt x="1266" y="1052"/>
                  </a:lnTo>
                  <a:lnTo>
                    <a:pt x="1240" y="1043"/>
                  </a:lnTo>
                  <a:lnTo>
                    <a:pt x="1188" y="1005"/>
                  </a:lnTo>
                  <a:lnTo>
                    <a:pt x="1188" y="1003"/>
                  </a:lnTo>
                  <a:lnTo>
                    <a:pt x="1181" y="998"/>
                  </a:lnTo>
                  <a:lnTo>
                    <a:pt x="1174" y="991"/>
                  </a:lnTo>
                  <a:lnTo>
                    <a:pt x="1166" y="986"/>
                  </a:lnTo>
                  <a:lnTo>
                    <a:pt x="1155" y="976"/>
                  </a:lnTo>
                  <a:lnTo>
                    <a:pt x="1145" y="969"/>
                  </a:lnTo>
                  <a:lnTo>
                    <a:pt x="1133" y="962"/>
                  </a:lnTo>
                  <a:lnTo>
                    <a:pt x="1124" y="957"/>
                  </a:lnTo>
                  <a:lnTo>
                    <a:pt x="1117" y="955"/>
                  </a:lnTo>
                  <a:lnTo>
                    <a:pt x="1110" y="955"/>
                  </a:lnTo>
                  <a:lnTo>
                    <a:pt x="1102" y="953"/>
                  </a:lnTo>
                  <a:lnTo>
                    <a:pt x="1098" y="955"/>
                  </a:lnTo>
                  <a:lnTo>
                    <a:pt x="1088" y="955"/>
                  </a:lnTo>
                  <a:lnTo>
                    <a:pt x="1081" y="957"/>
                  </a:lnTo>
                  <a:lnTo>
                    <a:pt x="1074" y="957"/>
                  </a:lnTo>
                  <a:lnTo>
                    <a:pt x="1067" y="962"/>
                  </a:lnTo>
                  <a:lnTo>
                    <a:pt x="1060" y="962"/>
                  </a:lnTo>
                  <a:lnTo>
                    <a:pt x="1053" y="965"/>
                  </a:lnTo>
                  <a:lnTo>
                    <a:pt x="1046" y="969"/>
                  </a:lnTo>
                  <a:lnTo>
                    <a:pt x="1041" y="972"/>
                  </a:lnTo>
                  <a:lnTo>
                    <a:pt x="1034" y="974"/>
                  </a:lnTo>
                  <a:lnTo>
                    <a:pt x="1029" y="979"/>
                  </a:lnTo>
                  <a:lnTo>
                    <a:pt x="1027" y="981"/>
                  </a:lnTo>
                  <a:lnTo>
                    <a:pt x="1024" y="986"/>
                  </a:lnTo>
                  <a:lnTo>
                    <a:pt x="1019" y="993"/>
                  </a:lnTo>
                  <a:lnTo>
                    <a:pt x="1015" y="1003"/>
                  </a:lnTo>
                  <a:lnTo>
                    <a:pt x="1015" y="1007"/>
                  </a:lnTo>
                  <a:lnTo>
                    <a:pt x="1015" y="1014"/>
                  </a:lnTo>
                  <a:lnTo>
                    <a:pt x="1015" y="1022"/>
                  </a:lnTo>
                  <a:lnTo>
                    <a:pt x="1015" y="1026"/>
                  </a:lnTo>
                  <a:lnTo>
                    <a:pt x="1012" y="1038"/>
                  </a:lnTo>
                  <a:lnTo>
                    <a:pt x="1015" y="1048"/>
                  </a:lnTo>
                  <a:lnTo>
                    <a:pt x="1015" y="1052"/>
                  </a:lnTo>
                  <a:lnTo>
                    <a:pt x="1015" y="1057"/>
                  </a:lnTo>
                  <a:lnTo>
                    <a:pt x="993" y="1135"/>
                  </a:lnTo>
                  <a:lnTo>
                    <a:pt x="991" y="1135"/>
                  </a:lnTo>
                  <a:lnTo>
                    <a:pt x="984" y="1138"/>
                  </a:lnTo>
                  <a:lnTo>
                    <a:pt x="974" y="1143"/>
                  </a:lnTo>
                  <a:lnTo>
                    <a:pt x="963" y="1147"/>
                  </a:lnTo>
                  <a:lnTo>
                    <a:pt x="958" y="1147"/>
                  </a:lnTo>
                  <a:lnTo>
                    <a:pt x="951" y="1150"/>
                  </a:lnTo>
                  <a:lnTo>
                    <a:pt x="944" y="1152"/>
                  </a:lnTo>
                  <a:lnTo>
                    <a:pt x="939" y="1154"/>
                  </a:lnTo>
                  <a:lnTo>
                    <a:pt x="929" y="1154"/>
                  </a:lnTo>
                  <a:lnTo>
                    <a:pt x="925" y="1154"/>
                  </a:lnTo>
                  <a:lnTo>
                    <a:pt x="922" y="1152"/>
                  </a:lnTo>
                  <a:lnTo>
                    <a:pt x="922" y="1150"/>
                  </a:lnTo>
                  <a:lnTo>
                    <a:pt x="922" y="1145"/>
                  </a:lnTo>
                  <a:lnTo>
                    <a:pt x="922" y="1140"/>
                  </a:lnTo>
                  <a:lnTo>
                    <a:pt x="922" y="1133"/>
                  </a:lnTo>
                  <a:lnTo>
                    <a:pt x="922" y="1126"/>
                  </a:lnTo>
                  <a:lnTo>
                    <a:pt x="922" y="1116"/>
                  </a:lnTo>
                  <a:lnTo>
                    <a:pt x="922" y="1107"/>
                  </a:lnTo>
                  <a:lnTo>
                    <a:pt x="920" y="1097"/>
                  </a:lnTo>
                  <a:lnTo>
                    <a:pt x="920" y="1088"/>
                  </a:lnTo>
                  <a:lnTo>
                    <a:pt x="920" y="1076"/>
                  </a:lnTo>
                  <a:lnTo>
                    <a:pt x="920" y="1067"/>
                  </a:lnTo>
                  <a:lnTo>
                    <a:pt x="920" y="1055"/>
                  </a:lnTo>
                  <a:lnTo>
                    <a:pt x="920" y="1045"/>
                  </a:lnTo>
                  <a:lnTo>
                    <a:pt x="920" y="1033"/>
                  </a:lnTo>
                  <a:lnTo>
                    <a:pt x="920" y="1026"/>
                  </a:lnTo>
                  <a:lnTo>
                    <a:pt x="920" y="1022"/>
                  </a:lnTo>
                  <a:lnTo>
                    <a:pt x="920" y="1017"/>
                  </a:lnTo>
                  <a:lnTo>
                    <a:pt x="917" y="1010"/>
                  </a:lnTo>
                  <a:lnTo>
                    <a:pt x="917" y="1003"/>
                  </a:lnTo>
                  <a:lnTo>
                    <a:pt x="915" y="995"/>
                  </a:lnTo>
                  <a:lnTo>
                    <a:pt x="913" y="988"/>
                  </a:lnTo>
                  <a:lnTo>
                    <a:pt x="910" y="979"/>
                  </a:lnTo>
                  <a:lnTo>
                    <a:pt x="908" y="972"/>
                  </a:lnTo>
                  <a:lnTo>
                    <a:pt x="906" y="962"/>
                  </a:lnTo>
                  <a:lnTo>
                    <a:pt x="903" y="953"/>
                  </a:lnTo>
                  <a:lnTo>
                    <a:pt x="899" y="943"/>
                  </a:lnTo>
                  <a:lnTo>
                    <a:pt x="896" y="936"/>
                  </a:lnTo>
                  <a:lnTo>
                    <a:pt x="889" y="924"/>
                  </a:lnTo>
                  <a:lnTo>
                    <a:pt x="887" y="915"/>
                  </a:lnTo>
                  <a:lnTo>
                    <a:pt x="882" y="905"/>
                  </a:lnTo>
                  <a:lnTo>
                    <a:pt x="877" y="896"/>
                  </a:lnTo>
                  <a:lnTo>
                    <a:pt x="870" y="886"/>
                  </a:lnTo>
                  <a:lnTo>
                    <a:pt x="863" y="874"/>
                  </a:lnTo>
                  <a:lnTo>
                    <a:pt x="856" y="865"/>
                  </a:lnTo>
                  <a:lnTo>
                    <a:pt x="849" y="855"/>
                  </a:lnTo>
                  <a:lnTo>
                    <a:pt x="839" y="846"/>
                  </a:lnTo>
                  <a:lnTo>
                    <a:pt x="832" y="836"/>
                  </a:lnTo>
                  <a:lnTo>
                    <a:pt x="823" y="827"/>
                  </a:lnTo>
                  <a:lnTo>
                    <a:pt x="816" y="820"/>
                  </a:lnTo>
                  <a:lnTo>
                    <a:pt x="804" y="810"/>
                  </a:lnTo>
                  <a:lnTo>
                    <a:pt x="794" y="801"/>
                  </a:lnTo>
                  <a:lnTo>
                    <a:pt x="785" y="794"/>
                  </a:lnTo>
                  <a:lnTo>
                    <a:pt x="773" y="786"/>
                  </a:lnTo>
                  <a:lnTo>
                    <a:pt x="766" y="782"/>
                  </a:lnTo>
                  <a:lnTo>
                    <a:pt x="761" y="779"/>
                  </a:lnTo>
                  <a:lnTo>
                    <a:pt x="754" y="777"/>
                  </a:lnTo>
                  <a:lnTo>
                    <a:pt x="749" y="772"/>
                  </a:lnTo>
                  <a:lnTo>
                    <a:pt x="742" y="770"/>
                  </a:lnTo>
                  <a:lnTo>
                    <a:pt x="735" y="767"/>
                  </a:lnTo>
                  <a:lnTo>
                    <a:pt x="730" y="765"/>
                  </a:lnTo>
                  <a:lnTo>
                    <a:pt x="723" y="763"/>
                  </a:lnTo>
                  <a:lnTo>
                    <a:pt x="725" y="760"/>
                  </a:lnTo>
                  <a:lnTo>
                    <a:pt x="735" y="753"/>
                  </a:lnTo>
                  <a:lnTo>
                    <a:pt x="740" y="746"/>
                  </a:lnTo>
                  <a:lnTo>
                    <a:pt x="747" y="741"/>
                  </a:lnTo>
                  <a:lnTo>
                    <a:pt x="754" y="734"/>
                  </a:lnTo>
                  <a:lnTo>
                    <a:pt x="761" y="727"/>
                  </a:lnTo>
                  <a:lnTo>
                    <a:pt x="766" y="720"/>
                  </a:lnTo>
                  <a:lnTo>
                    <a:pt x="773" y="713"/>
                  </a:lnTo>
                  <a:lnTo>
                    <a:pt x="778" y="703"/>
                  </a:lnTo>
                  <a:lnTo>
                    <a:pt x="785" y="696"/>
                  </a:lnTo>
                  <a:lnTo>
                    <a:pt x="787" y="689"/>
                  </a:lnTo>
                  <a:lnTo>
                    <a:pt x="789" y="682"/>
                  </a:lnTo>
                  <a:lnTo>
                    <a:pt x="789" y="675"/>
                  </a:lnTo>
                  <a:lnTo>
                    <a:pt x="787" y="670"/>
                  </a:lnTo>
                  <a:lnTo>
                    <a:pt x="785" y="663"/>
                  </a:lnTo>
                  <a:lnTo>
                    <a:pt x="778" y="661"/>
                  </a:lnTo>
                  <a:lnTo>
                    <a:pt x="771" y="656"/>
                  </a:lnTo>
                  <a:lnTo>
                    <a:pt x="766" y="653"/>
                  </a:lnTo>
                  <a:lnTo>
                    <a:pt x="756" y="651"/>
                  </a:lnTo>
                  <a:lnTo>
                    <a:pt x="749" y="649"/>
                  </a:lnTo>
                  <a:lnTo>
                    <a:pt x="742" y="646"/>
                  </a:lnTo>
                  <a:lnTo>
                    <a:pt x="733" y="646"/>
                  </a:lnTo>
                  <a:lnTo>
                    <a:pt x="725" y="644"/>
                  </a:lnTo>
                  <a:lnTo>
                    <a:pt x="718" y="644"/>
                  </a:lnTo>
                  <a:lnTo>
                    <a:pt x="711" y="644"/>
                  </a:lnTo>
                  <a:lnTo>
                    <a:pt x="706" y="644"/>
                  </a:lnTo>
                  <a:lnTo>
                    <a:pt x="699" y="644"/>
                  </a:lnTo>
                  <a:lnTo>
                    <a:pt x="697" y="644"/>
                  </a:lnTo>
                  <a:lnTo>
                    <a:pt x="692" y="644"/>
                  </a:lnTo>
                  <a:lnTo>
                    <a:pt x="695" y="642"/>
                  </a:lnTo>
                  <a:lnTo>
                    <a:pt x="699" y="637"/>
                  </a:lnTo>
                  <a:lnTo>
                    <a:pt x="706" y="627"/>
                  </a:lnTo>
                  <a:lnTo>
                    <a:pt x="711" y="620"/>
                  </a:lnTo>
                  <a:lnTo>
                    <a:pt x="716" y="608"/>
                  </a:lnTo>
                  <a:lnTo>
                    <a:pt x="718" y="599"/>
                  </a:lnTo>
                  <a:lnTo>
                    <a:pt x="718" y="592"/>
                  </a:lnTo>
                  <a:lnTo>
                    <a:pt x="716" y="585"/>
                  </a:lnTo>
                  <a:lnTo>
                    <a:pt x="714" y="580"/>
                  </a:lnTo>
                  <a:lnTo>
                    <a:pt x="709" y="575"/>
                  </a:lnTo>
                  <a:lnTo>
                    <a:pt x="702" y="570"/>
                  </a:lnTo>
                  <a:lnTo>
                    <a:pt x="695" y="568"/>
                  </a:lnTo>
                  <a:lnTo>
                    <a:pt x="683" y="566"/>
                  </a:lnTo>
                  <a:lnTo>
                    <a:pt x="673" y="566"/>
                  </a:lnTo>
                  <a:lnTo>
                    <a:pt x="669" y="563"/>
                  </a:lnTo>
                  <a:lnTo>
                    <a:pt x="664" y="563"/>
                  </a:lnTo>
                  <a:lnTo>
                    <a:pt x="657" y="563"/>
                  </a:lnTo>
                  <a:lnTo>
                    <a:pt x="652" y="563"/>
                  </a:lnTo>
                  <a:lnTo>
                    <a:pt x="645" y="563"/>
                  </a:lnTo>
                  <a:lnTo>
                    <a:pt x="638" y="566"/>
                  </a:lnTo>
                  <a:lnTo>
                    <a:pt x="633" y="566"/>
                  </a:lnTo>
                  <a:lnTo>
                    <a:pt x="626" y="566"/>
                  </a:lnTo>
                  <a:lnTo>
                    <a:pt x="621" y="566"/>
                  </a:lnTo>
                  <a:lnTo>
                    <a:pt x="614" y="568"/>
                  </a:lnTo>
                  <a:lnTo>
                    <a:pt x="609" y="568"/>
                  </a:lnTo>
                  <a:lnTo>
                    <a:pt x="602" y="570"/>
                  </a:lnTo>
                  <a:lnTo>
                    <a:pt x="597" y="570"/>
                  </a:lnTo>
                  <a:lnTo>
                    <a:pt x="593" y="573"/>
                  </a:lnTo>
                  <a:lnTo>
                    <a:pt x="586" y="573"/>
                  </a:lnTo>
                  <a:lnTo>
                    <a:pt x="583" y="575"/>
                  </a:lnTo>
                  <a:lnTo>
                    <a:pt x="574" y="577"/>
                  </a:lnTo>
                  <a:lnTo>
                    <a:pt x="567" y="580"/>
                  </a:lnTo>
                  <a:lnTo>
                    <a:pt x="560" y="582"/>
                  </a:lnTo>
                  <a:lnTo>
                    <a:pt x="555" y="582"/>
                  </a:lnTo>
                  <a:lnTo>
                    <a:pt x="545" y="585"/>
                  </a:lnTo>
                  <a:lnTo>
                    <a:pt x="538" y="589"/>
                  </a:lnTo>
                  <a:lnTo>
                    <a:pt x="526" y="596"/>
                  </a:lnTo>
                  <a:lnTo>
                    <a:pt x="517" y="604"/>
                  </a:lnTo>
                  <a:lnTo>
                    <a:pt x="507" y="608"/>
                  </a:lnTo>
                  <a:lnTo>
                    <a:pt x="503" y="613"/>
                  </a:lnTo>
                  <a:lnTo>
                    <a:pt x="495" y="618"/>
                  </a:lnTo>
                  <a:lnTo>
                    <a:pt x="495" y="615"/>
                  </a:lnTo>
                  <a:lnTo>
                    <a:pt x="493" y="608"/>
                  </a:lnTo>
                  <a:lnTo>
                    <a:pt x="488" y="606"/>
                  </a:lnTo>
                  <a:lnTo>
                    <a:pt x="481" y="604"/>
                  </a:lnTo>
                  <a:lnTo>
                    <a:pt x="477" y="604"/>
                  </a:lnTo>
                  <a:lnTo>
                    <a:pt x="472" y="604"/>
                  </a:lnTo>
                  <a:lnTo>
                    <a:pt x="467" y="604"/>
                  </a:lnTo>
                  <a:lnTo>
                    <a:pt x="460" y="606"/>
                  </a:lnTo>
                  <a:lnTo>
                    <a:pt x="453" y="606"/>
                  </a:lnTo>
                  <a:lnTo>
                    <a:pt x="443" y="608"/>
                  </a:lnTo>
                  <a:lnTo>
                    <a:pt x="436" y="608"/>
                  </a:lnTo>
                  <a:lnTo>
                    <a:pt x="427" y="611"/>
                  </a:lnTo>
                  <a:lnTo>
                    <a:pt x="417" y="613"/>
                  </a:lnTo>
                  <a:lnTo>
                    <a:pt x="410" y="615"/>
                  </a:lnTo>
                  <a:lnTo>
                    <a:pt x="401" y="618"/>
                  </a:lnTo>
                  <a:lnTo>
                    <a:pt x="394" y="623"/>
                  </a:lnTo>
                  <a:lnTo>
                    <a:pt x="386" y="625"/>
                  </a:lnTo>
                  <a:lnTo>
                    <a:pt x="379" y="627"/>
                  </a:lnTo>
                  <a:lnTo>
                    <a:pt x="375" y="627"/>
                  </a:lnTo>
                  <a:lnTo>
                    <a:pt x="370" y="632"/>
                  </a:lnTo>
                  <a:lnTo>
                    <a:pt x="363" y="634"/>
                  </a:lnTo>
                  <a:lnTo>
                    <a:pt x="360" y="634"/>
                  </a:lnTo>
                  <a:close/>
                </a:path>
              </a:pathLst>
            </a:custGeom>
            <a:solidFill>
              <a:srgbClr val="F2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9" name="Freeform 10"/>
            <p:cNvSpPr>
              <a:spLocks/>
            </p:cNvSpPr>
            <p:nvPr/>
          </p:nvSpPr>
          <p:spPr bwMode="auto">
            <a:xfrm>
              <a:off x="7049" y="8803"/>
              <a:ext cx="766" cy="432"/>
            </a:xfrm>
            <a:custGeom>
              <a:avLst/>
              <a:gdLst>
                <a:gd name="T0" fmla="*/ 57 w 766"/>
                <a:gd name="T1" fmla="*/ 76 h 432"/>
                <a:gd name="T2" fmla="*/ 0 w 766"/>
                <a:gd name="T3" fmla="*/ 385 h 432"/>
                <a:gd name="T4" fmla="*/ 232 w 766"/>
                <a:gd name="T5" fmla="*/ 432 h 432"/>
                <a:gd name="T6" fmla="*/ 578 w 766"/>
                <a:gd name="T7" fmla="*/ 411 h 432"/>
                <a:gd name="T8" fmla="*/ 766 w 766"/>
                <a:gd name="T9" fmla="*/ 342 h 432"/>
                <a:gd name="T10" fmla="*/ 685 w 766"/>
                <a:gd name="T11" fmla="*/ 0 h 432"/>
                <a:gd name="T12" fmla="*/ 57 w 766"/>
                <a:gd name="T13" fmla="*/ 76 h 432"/>
                <a:gd name="T14" fmla="*/ 57 w 766"/>
                <a:gd name="T15" fmla="*/ 76 h 432"/>
                <a:gd name="T16" fmla="*/ 0 60000 65536"/>
                <a:gd name="T17" fmla="*/ 0 60000 65536"/>
                <a:gd name="T18" fmla="*/ 0 60000 65536"/>
                <a:gd name="T19" fmla="*/ 0 60000 65536"/>
                <a:gd name="T20" fmla="*/ 0 60000 65536"/>
                <a:gd name="T21" fmla="*/ 0 60000 65536"/>
                <a:gd name="T22" fmla="*/ 0 60000 65536"/>
                <a:gd name="T23" fmla="*/ 0 60000 65536"/>
                <a:gd name="T24" fmla="*/ 0 w 766"/>
                <a:gd name="T25" fmla="*/ 0 h 432"/>
                <a:gd name="T26" fmla="*/ 766 w 766"/>
                <a:gd name="T27" fmla="*/ 432 h 4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6" h="432">
                  <a:moveTo>
                    <a:pt x="57" y="76"/>
                  </a:moveTo>
                  <a:lnTo>
                    <a:pt x="0" y="385"/>
                  </a:lnTo>
                  <a:lnTo>
                    <a:pt x="232" y="432"/>
                  </a:lnTo>
                  <a:lnTo>
                    <a:pt x="578" y="411"/>
                  </a:lnTo>
                  <a:lnTo>
                    <a:pt x="766" y="342"/>
                  </a:lnTo>
                  <a:lnTo>
                    <a:pt x="685" y="0"/>
                  </a:lnTo>
                  <a:lnTo>
                    <a:pt x="57" y="76"/>
                  </a:lnTo>
                  <a:close/>
                </a:path>
              </a:pathLst>
            </a:custGeom>
            <a:solidFill>
              <a:srgbClr val="F0242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0" name="Freeform 11"/>
            <p:cNvSpPr>
              <a:spLocks/>
            </p:cNvSpPr>
            <p:nvPr/>
          </p:nvSpPr>
          <p:spPr bwMode="auto">
            <a:xfrm>
              <a:off x="7020" y="8043"/>
              <a:ext cx="740" cy="886"/>
            </a:xfrm>
            <a:custGeom>
              <a:avLst/>
              <a:gdLst>
                <a:gd name="T0" fmla="*/ 22 w 740"/>
                <a:gd name="T1" fmla="*/ 373 h 886"/>
                <a:gd name="T2" fmla="*/ 0 w 740"/>
                <a:gd name="T3" fmla="*/ 509 h 886"/>
                <a:gd name="T4" fmla="*/ 62 w 740"/>
                <a:gd name="T5" fmla="*/ 744 h 886"/>
                <a:gd name="T6" fmla="*/ 83 w 740"/>
                <a:gd name="T7" fmla="*/ 862 h 886"/>
                <a:gd name="T8" fmla="*/ 380 w 740"/>
                <a:gd name="T9" fmla="*/ 886 h 886"/>
                <a:gd name="T10" fmla="*/ 640 w 740"/>
                <a:gd name="T11" fmla="*/ 808 h 886"/>
                <a:gd name="T12" fmla="*/ 735 w 740"/>
                <a:gd name="T13" fmla="*/ 760 h 886"/>
                <a:gd name="T14" fmla="*/ 740 w 740"/>
                <a:gd name="T15" fmla="*/ 729 h 886"/>
                <a:gd name="T16" fmla="*/ 572 w 740"/>
                <a:gd name="T17" fmla="*/ 243 h 886"/>
                <a:gd name="T18" fmla="*/ 373 w 740"/>
                <a:gd name="T19" fmla="*/ 0 h 886"/>
                <a:gd name="T20" fmla="*/ 22 w 740"/>
                <a:gd name="T21" fmla="*/ 373 h 886"/>
                <a:gd name="T22" fmla="*/ 22 w 740"/>
                <a:gd name="T23" fmla="*/ 373 h 8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0"/>
                <a:gd name="T37" fmla="*/ 0 h 886"/>
                <a:gd name="T38" fmla="*/ 740 w 740"/>
                <a:gd name="T39" fmla="*/ 886 h 8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0" h="886">
                  <a:moveTo>
                    <a:pt x="22" y="373"/>
                  </a:moveTo>
                  <a:lnTo>
                    <a:pt x="0" y="509"/>
                  </a:lnTo>
                  <a:lnTo>
                    <a:pt x="62" y="744"/>
                  </a:lnTo>
                  <a:lnTo>
                    <a:pt x="83" y="862"/>
                  </a:lnTo>
                  <a:lnTo>
                    <a:pt x="380" y="886"/>
                  </a:lnTo>
                  <a:lnTo>
                    <a:pt x="640" y="808"/>
                  </a:lnTo>
                  <a:lnTo>
                    <a:pt x="735" y="760"/>
                  </a:lnTo>
                  <a:lnTo>
                    <a:pt x="740" y="729"/>
                  </a:lnTo>
                  <a:lnTo>
                    <a:pt x="572" y="243"/>
                  </a:lnTo>
                  <a:lnTo>
                    <a:pt x="373" y="0"/>
                  </a:lnTo>
                  <a:lnTo>
                    <a:pt x="22" y="373"/>
                  </a:lnTo>
                  <a:close/>
                </a:path>
              </a:pathLst>
            </a:custGeom>
            <a:solidFill>
              <a:srgbClr val="BA8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1" name="Freeform 12"/>
            <p:cNvSpPr>
              <a:spLocks/>
            </p:cNvSpPr>
            <p:nvPr/>
          </p:nvSpPr>
          <p:spPr bwMode="auto">
            <a:xfrm>
              <a:off x="6665" y="7675"/>
              <a:ext cx="896" cy="549"/>
            </a:xfrm>
            <a:custGeom>
              <a:avLst/>
              <a:gdLst>
                <a:gd name="T0" fmla="*/ 78 w 896"/>
                <a:gd name="T1" fmla="*/ 404 h 549"/>
                <a:gd name="T2" fmla="*/ 80 w 896"/>
                <a:gd name="T3" fmla="*/ 454 h 549"/>
                <a:gd name="T4" fmla="*/ 23 w 896"/>
                <a:gd name="T5" fmla="*/ 409 h 549"/>
                <a:gd name="T6" fmla="*/ 0 w 896"/>
                <a:gd name="T7" fmla="*/ 354 h 549"/>
                <a:gd name="T8" fmla="*/ 9 w 896"/>
                <a:gd name="T9" fmla="*/ 224 h 549"/>
                <a:gd name="T10" fmla="*/ 140 w 896"/>
                <a:gd name="T11" fmla="*/ 143 h 549"/>
                <a:gd name="T12" fmla="*/ 161 w 896"/>
                <a:gd name="T13" fmla="*/ 105 h 549"/>
                <a:gd name="T14" fmla="*/ 194 w 896"/>
                <a:gd name="T15" fmla="*/ 93 h 549"/>
                <a:gd name="T16" fmla="*/ 265 w 896"/>
                <a:gd name="T17" fmla="*/ 31 h 549"/>
                <a:gd name="T18" fmla="*/ 384 w 896"/>
                <a:gd name="T19" fmla="*/ 0 h 549"/>
                <a:gd name="T20" fmla="*/ 566 w 896"/>
                <a:gd name="T21" fmla="*/ 29 h 549"/>
                <a:gd name="T22" fmla="*/ 690 w 896"/>
                <a:gd name="T23" fmla="*/ 102 h 549"/>
                <a:gd name="T24" fmla="*/ 742 w 896"/>
                <a:gd name="T25" fmla="*/ 188 h 549"/>
                <a:gd name="T26" fmla="*/ 770 w 896"/>
                <a:gd name="T27" fmla="*/ 281 h 549"/>
                <a:gd name="T28" fmla="*/ 806 w 896"/>
                <a:gd name="T29" fmla="*/ 283 h 549"/>
                <a:gd name="T30" fmla="*/ 891 w 896"/>
                <a:gd name="T31" fmla="*/ 361 h 549"/>
                <a:gd name="T32" fmla="*/ 896 w 896"/>
                <a:gd name="T33" fmla="*/ 459 h 549"/>
                <a:gd name="T34" fmla="*/ 877 w 896"/>
                <a:gd name="T35" fmla="*/ 549 h 549"/>
                <a:gd name="T36" fmla="*/ 799 w 896"/>
                <a:gd name="T37" fmla="*/ 499 h 549"/>
                <a:gd name="T38" fmla="*/ 97 w 896"/>
                <a:gd name="T39" fmla="*/ 357 h 549"/>
                <a:gd name="T40" fmla="*/ 78 w 896"/>
                <a:gd name="T41" fmla="*/ 404 h 549"/>
                <a:gd name="T42" fmla="*/ 78 w 896"/>
                <a:gd name="T43" fmla="*/ 404 h 5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6"/>
                <a:gd name="T67" fmla="*/ 0 h 549"/>
                <a:gd name="T68" fmla="*/ 896 w 896"/>
                <a:gd name="T69" fmla="*/ 549 h 5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6" h="549">
                  <a:moveTo>
                    <a:pt x="78" y="404"/>
                  </a:moveTo>
                  <a:lnTo>
                    <a:pt x="80" y="454"/>
                  </a:lnTo>
                  <a:lnTo>
                    <a:pt x="23" y="409"/>
                  </a:lnTo>
                  <a:lnTo>
                    <a:pt x="0" y="354"/>
                  </a:lnTo>
                  <a:lnTo>
                    <a:pt x="9" y="224"/>
                  </a:lnTo>
                  <a:lnTo>
                    <a:pt x="140" y="143"/>
                  </a:lnTo>
                  <a:lnTo>
                    <a:pt x="161" y="105"/>
                  </a:lnTo>
                  <a:lnTo>
                    <a:pt x="194" y="93"/>
                  </a:lnTo>
                  <a:lnTo>
                    <a:pt x="265" y="31"/>
                  </a:lnTo>
                  <a:lnTo>
                    <a:pt x="384" y="0"/>
                  </a:lnTo>
                  <a:lnTo>
                    <a:pt x="566" y="29"/>
                  </a:lnTo>
                  <a:lnTo>
                    <a:pt x="690" y="102"/>
                  </a:lnTo>
                  <a:lnTo>
                    <a:pt x="742" y="188"/>
                  </a:lnTo>
                  <a:lnTo>
                    <a:pt x="770" y="281"/>
                  </a:lnTo>
                  <a:lnTo>
                    <a:pt x="806" y="283"/>
                  </a:lnTo>
                  <a:lnTo>
                    <a:pt x="891" y="361"/>
                  </a:lnTo>
                  <a:lnTo>
                    <a:pt x="896" y="459"/>
                  </a:lnTo>
                  <a:lnTo>
                    <a:pt x="877" y="549"/>
                  </a:lnTo>
                  <a:lnTo>
                    <a:pt x="799" y="499"/>
                  </a:lnTo>
                  <a:lnTo>
                    <a:pt x="97" y="357"/>
                  </a:lnTo>
                  <a:lnTo>
                    <a:pt x="78" y="404"/>
                  </a:lnTo>
                  <a:close/>
                </a:path>
              </a:pathLst>
            </a:custGeom>
            <a:solidFill>
              <a:srgbClr val="FFF5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2" name="Freeform 13"/>
            <p:cNvSpPr>
              <a:spLocks/>
            </p:cNvSpPr>
            <p:nvPr/>
          </p:nvSpPr>
          <p:spPr bwMode="auto">
            <a:xfrm>
              <a:off x="7025" y="7856"/>
              <a:ext cx="481" cy="323"/>
            </a:xfrm>
            <a:custGeom>
              <a:avLst/>
              <a:gdLst>
                <a:gd name="T0" fmla="*/ 52 w 481"/>
                <a:gd name="T1" fmla="*/ 230 h 323"/>
                <a:gd name="T2" fmla="*/ 33 w 481"/>
                <a:gd name="T3" fmla="*/ 214 h 323"/>
                <a:gd name="T4" fmla="*/ 21 w 481"/>
                <a:gd name="T5" fmla="*/ 199 h 323"/>
                <a:gd name="T6" fmla="*/ 10 w 481"/>
                <a:gd name="T7" fmla="*/ 178 h 323"/>
                <a:gd name="T8" fmla="*/ 5 w 481"/>
                <a:gd name="T9" fmla="*/ 161 h 323"/>
                <a:gd name="T10" fmla="*/ 2 w 481"/>
                <a:gd name="T11" fmla="*/ 145 h 323"/>
                <a:gd name="T12" fmla="*/ 0 w 481"/>
                <a:gd name="T13" fmla="*/ 126 h 323"/>
                <a:gd name="T14" fmla="*/ 0 w 481"/>
                <a:gd name="T15" fmla="*/ 102 h 323"/>
                <a:gd name="T16" fmla="*/ 0 w 481"/>
                <a:gd name="T17" fmla="*/ 83 h 323"/>
                <a:gd name="T18" fmla="*/ 0 w 481"/>
                <a:gd name="T19" fmla="*/ 62 h 323"/>
                <a:gd name="T20" fmla="*/ 0 w 481"/>
                <a:gd name="T21" fmla="*/ 40 h 323"/>
                <a:gd name="T22" fmla="*/ 0 w 481"/>
                <a:gd name="T23" fmla="*/ 24 h 323"/>
                <a:gd name="T24" fmla="*/ 0 w 481"/>
                <a:gd name="T25" fmla="*/ 5 h 323"/>
                <a:gd name="T26" fmla="*/ 2 w 481"/>
                <a:gd name="T27" fmla="*/ 2 h 323"/>
                <a:gd name="T28" fmla="*/ 14 w 481"/>
                <a:gd name="T29" fmla="*/ 26 h 323"/>
                <a:gd name="T30" fmla="*/ 29 w 481"/>
                <a:gd name="T31" fmla="*/ 54 h 323"/>
                <a:gd name="T32" fmla="*/ 48 w 481"/>
                <a:gd name="T33" fmla="*/ 66 h 323"/>
                <a:gd name="T34" fmla="*/ 62 w 481"/>
                <a:gd name="T35" fmla="*/ 73 h 323"/>
                <a:gd name="T36" fmla="*/ 78 w 481"/>
                <a:gd name="T37" fmla="*/ 78 h 323"/>
                <a:gd name="T38" fmla="*/ 100 w 481"/>
                <a:gd name="T39" fmla="*/ 78 h 323"/>
                <a:gd name="T40" fmla="*/ 123 w 481"/>
                <a:gd name="T41" fmla="*/ 73 h 323"/>
                <a:gd name="T42" fmla="*/ 147 w 481"/>
                <a:gd name="T43" fmla="*/ 62 h 323"/>
                <a:gd name="T44" fmla="*/ 173 w 481"/>
                <a:gd name="T45" fmla="*/ 52 h 323"/>
                <a:gd name="T46" fmla="*/ 197 w 481"/>
                <a:gd name="T47" fmla="*/ 45 h 323"/>
                <a:gd name="T48" fmla="*/ 218 w 481"/>
                <a:gd name="T49" fmla="*/ 43 h 323"/>
                <a:gd name="T50" fmla="*/ 225 w 481"/>
                <a:gd name="T51" fmla="*/ 40 h 323"/>
                <a:gd name="T52" fmla="*/ 209 w 481"/>
                <a:gd name="T53" fmla="*/ 54 h 323"/>
                <a:gd name="T54" fmla="*/ 202 w 481"/>
                <a:gd name="T55" fmla="*/ 76 h 323"/>
                <a:gd name="T56" fmla="*/ 213 w 481"/>
                <a:gd name="T57" fmla="*/ 90 h 323"/>
                <a:gd name="T58" fmla="*/ 237 w 481"/>
                <a:gd name="T59" fmla="*/ 97 h 323"/>
                <a:gd name="T60" fmla="*/ 268 w 481"/>
                <a:gd name="T61" fmla="*/ 104 h 323"/>
                <a:gd name="T62" fmla="*/ 296 w 481"/>
                <a:gd name="T63" fmla="*/ 107 h 323"/>
                <a:gd name="T64" fmla="*/ 315 w 481"/>
                <a:gd name="T65" fmla="*/ 111 h 323"/>
                <a:gd name="T66" fmla="*/ 401 w 481"/>
                <a:gd name="T67" fmla="*/ 126 h 323"/>
                <a:gd name="T68" fmla="*/ 417 w 481"/>
                <a:gd name="T69" fmla="*/ 133 h 323"/>
                <a:gd name="T70" fmla="*/ 439 w 481"/>
                <a:gd name="T71" fmla="*/ 152 h 323"/>
                <a:gd name="T72" fmla="*/ 455 w 481"/>
                <a:gd name="T73" fmla="*/ 171 h 323"/>
                <a:gd name="T74" fmla="*/ 470 w 481"/>
                <a:gd name="T75" fmla="*/ 199 h 323"/>
                <a:gd name="T76" fmla="*/ 479 w 481"/>
                <a:gd name="T77" fmla="*/ 225 h 323"/>
                <a:gd name="T78" fmla="*/ 481 w 481"/>
                <a:gd name="T79" fmla="*/ 244 h 323"/>
                <a:gd name="T80" fmla="*/ 481 w 481"/>
                <a:gd name="T81" fmla="*/ 266 h 323"/>
                <a:gd name="T82" fmla="*/ 479 w 481"/>
                <a:gd name="T83" fmla="*/ 278 h 323"/>
                <a:gd name="T84" fmla="*/ 458 w 481"/>
                <a:gd name="T85" fmla="*/ 251 h 323"/>
                <a:gd name="T86" fmla="*/ 460 w 481"/>
                <a:gd name="T87" fmla="*/ 268 h 323"/>
                <a:gd name="T88" fmla="*/ 460 w 481"/>
                <a:gd name="T89" fmla="*/ 287 h 323"/>
                <a:gd name="T90" fmla="*/ 460 w 481"/>
                <a:gd name="T91" fmla="*/ 306 h 323"/>
                <a:gd name="T92" fmla="*/ 460 w 481"/>
                <a:gd name="T93" fmla="*/ 323 h 3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1"/>
                <a:gd name="T142" fmla="*/ 0 h 323"/>
                <a:gd name="T143" fmla="*/ 481 w 481"/>
                <a:gd name="T144" fmla="*/ 323 h 3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1" h="323">
                  <a:moveTo>
                    <a:pt x="59" y="235"/>
                  </a:moveTo>
                  <a:lnTo>
                    <a:pt x="57" y="235"/>
                  </a:lnTo>
                  <a:lnTo>
                    <a:pt x="52" y="230"/>
                  </a:lnTo>
                  <a:lnTo>
                    <a:pt x="45" y="225"/>
                  </a:lnTo>
                  <a:lnTo>
                    <a:pt x="38" y="218"/>
                  </a:lnTo>
                  <a:lnTo>
                    <a:pt x="33" y="214"/>
                  </a:lnTo>
                  <a:lnTo>
                    <a:pt x="29" y="209"/>
                  </a:lnTo>
                  <a:lnTo>
                    <a:pt x="24" y="204"/>
                  </a:lnTo>
                  <a:lnTo>
                    <a:pt x="21" y="199"/>
                  </a:lnTo>
                  <a:lnTo>
                    <a:pt x="17" y="192"/>
                  </a:lnTo>
                  <a:lnTo>
                    <a:pt x="14" y="185"/>
                  </a:lnTo>
                  <a:lnTo>
                    <a:pt x="10" y="178"/>
                  </a:lnTo>
                  <a:lnTo>
                    <a:pt x="10" y="171"/>
                  </a:lnTo>
                  <a:lnTo>
                    <a:pt x="7" y="166"/>
                  </a:lnTo>
                  <a:lnTo>
                    <a:pt x="5" y="161"/>
                  </a:lnTo>
                  <a:lnTo>
                    <a:pt x="2" y="154"/>
                  </a:lnTo>
                  <a:lnTo>
                    <a:pt x="2" y="149"/>
                  </a:lnTo>
                  <a:lnTo>
                    <a:pt x="2" y="145"/>
                  </a:lnTo>
                  <a:lnTo>
                    <a:pt x="0" y="138"/>
                  </a:lnTo>
                  <a:lnTo>
                    <a:pt x="0" y="130"/>
                  </a:lnTo>
                  <a:lnTo>
                    <a:pt x="0" y="126"/>
                  </a:lnTo>
                  <a:lnTo>
                    <a:pt x="0" y="119"/>
                  </a:lnTo>
                  <a:lnTo>
                    <a:pt x="0" y="111"/>
                  </a:lnTo>
                  <a:lnTo>
                    <a:pt x="0" y="102"/>
                  </a:lnTo>
                  <a:lnTo>
                    <a:pt x="0" y="97"/>
                  </a:lnTo>
                  <a:lnTo>
                    <a:pt x="0" y="90"/>
                  </a:lnTo>
                  <a:lnTo>
                    <a:pt x="0" y="83"/>
                  </a:lnTo>
                  <a:lnTo>
                    <a:pt x="0" y="76"/>
                  </a:lnTo>
                  <a:lnTo>
                    <a:pt x="0" y="69"/>
                  </a:lnTo>
                  <a:lnTo>
                    <a:pt x="0" y="62"/>
                  </a:lnTo>
                  <a:lnTo>
                    <a:pt x="0" y="54"/>
                  </a:lnTo>
                  <a:lnTo>
                    <a:pt x="0" y="47"/>
                  </a:lnTo>
                  <a:lnTo>
                    <a:pt x="0" y="40"/>
                  </a:lnTo>
                  <a:lnTo>
                    <a:pt x="0" y="35"/>
                  </a:lnTo>
                  <a:lnTo>
                    <a:pt x="0" y="28"/>
                  </a:lnTo>
                  <a:lnTo>
                    <a:pt x="0" y="24"/>
                  </a:lnTo>
                  <a:lnTo>
                    <a:pt x="0" y="19"/>
                  </a:lnTo>
                  <a:lnTo>
                    <a:pt x="0" y="9"/>
                  </a:lnTo>
                  <a:lnTo>
                    <a:pt x="0" y="5"/>
                  </a:lnTo>
                  <a:lnTo>
                    <a:pt x="0" y="0"/>
                  </a:lnTo>
                  <a:lnTo>
                    <a:pt x="2" y="0"/>
                  </a:lnTo>
                  <a:lnTo>
                    <a:pt x="2" y="2"/>
                  </a:lnTo>
                  <a:lnTo>
                    <a:pt x="5" y="7"/>
                  </a:lnTo>
                  <a:lnTo>
                    <a:pt x="7" y="14"/>
                  </a:lnTo>
                  <a:lnTo>
                    <a:pt x="14" y="26"/>
                  </a:lnTo>
                  <a:lnTo>
                    <a:pt x="17" y="35"/>
                  </a:lnTo>
                  <a:lnTo>
                    <a:pt x="24" y="45"/>
                  </a:lnTo>
                  <a:lnTo>
                    <a:pt x="29" y="54"/>
                  </a:lnTo>
                  <a:lnTo>
                    <a:pt x="36" y="59"/>
                  </a:lnTo>
                  <a:lnTo>
                    <a:pt x="40" y="62"/>
                  </a:lnTo>
                  <a:lnTo>
                    <a:pt x="48" y="66"/>
                  </a:lnTo>
                  <a:lnTo>
                    <a:pt x="50" y="69"/>
                  </a:lnTo>
                  <a:lnTo>
                    <a:pt x="57" y="71"/>
                  </a:lnTo>
                  <a:lnTo>
                    <a:pt x="62" y="73"/>
                  </a:lnTo>
                  <a:lnTo>
                    <a:pt x="69" y="76"/>
                  </a:lnTo>
                  <a:lnTo>
                    <a:pt x="74" y="76"/>
                  </a:lnTo>
                  <a:lnTo>
                    <a:pt x="78" y="78"/>
                  </a:lnTo>
                  <a:lnTo>
                    <a:pt x="85" y="78"/>
                  </a:lnTo>
                  <a:lnTo>
                    <a:pt x="95" y="78"/>
                  </a:lnTo>
                  <a:lnTo>
                    <a:pt x="100" y="78"/>
                  </a:lnTo>
                  <a:lnTo>
                    <a:pt x="109" y="76"/>
                  </a:lnTo>
                  <a:lnTo>
                    <a:pt x="116" y="76"/>
                  </a:lnTo>
                  <a:lnTo>
                    <a:pt x="123" y="73"/>
                  </a:lnTo>
                  <a:lnTo>
                    <a:pt x="130" y="69"/>
                  </a:lnTo>
                  <a:lnTo>
                    <a:pt x="140" y="66"/>
                  </a:lnTo>
                  <a:lnTo>
                    <a:pt x="147" y="62"/>
                  </a:lnTo>
                  <a:lnTo>
                    <a:pt x="157" y="59"/>
                  </a:lnTo>
                  <a:lnTo>
                    <a:pt x="166" y="57"/>
                  </a:lnTo>
                  <a:lnTo>
                    <a:pt x="173" y="52"/>
                  </a:lnTo>
                  <a:lnTo>
                    <a:pt x="183" y="50"/>
                  </a:lnTo>
                  <a:lnTo>
                    <a:pt x="190" y="50"/>
                  </a:lnTo>
                  <a:lnTo>
                    <a:pt x="197" y="45"/>
                  </a:lnTo>
                  <a:lnTo>
                    <a:pt x="204" y="45"/>
                  </a:lnTo>
                  <a:lnTo>
                    <a:pt x="211" y="43"/>
                  </a:lnTo>
                  <a:lnTo>
                    <a:pt x="218" y="43"/>
                  </a:lnTo>
                  <a:lnTo>
                    <a:pt x="225" y="40"/>
                  </a:lnTo>
                  <a:lnTo>
                    <a:pt x="228" y="40"/>
                  </a:lnTo>
                  <a:lnTo>
                    <a:pt x="225" y="40"/>
                  </a:lnTo>
                  <a:lnTo>
                    <a:pt x="221" y="43"/>
                  </a:lnTo>
                  <a:lnTo>
                    <a:pt x="216" y="47"/>
                  </a:lnTo>
                  <a:lnTo>
                    <a:pt x="209" y="54"/>
                  </a:lnTo>
                  <a:lnTo>
                    <a:pt x="204" y="59"/>
                  </a:lnTo>
                  <a:lnTo>
                    <a:pt x="202" y="66"/>
                  </a:lnTo>
                  <a:lnTo>
                    <a:pt x="202" y="76"/>
                  </a:lnTo>
                  <a:lnTo>
                    <a:pt x="206" y="85"/>
                  </a:lnTo>
                  <a:lnTo>
                    <a:pt x="209" y="85"/>
                  </a:lnTo>
                  <a:lnTo>
                    <a:pt x="213" y="90"/>
                  </a:lnTo>
                  <a:lnTo>
                    <a:pt x="218" y="92"/>
                  </a:lnTo>
                  <a:lnTo>
                    <a:pt x="228" y="95"/>
                  </a:lnTo>
                  <a:lnTo>
                    <a:pt x="237" y="97"/>
                  </a:lnTo>
                  <a:lnTo>
                    <a:pt x="247" y="100"/>
                  </a:lnTo>
                  <a:lnTo>
                    <a:pt x="256" y="102"/>
                  </a:lnTo>
                  <a:lnTo>
                    <a:pt x="268" y="104"/>
                  </a:lnTo>
                  <a:lnTo>
                    <a:pt x="277" y="104"/>
                  </a:lnTo>
                  <a:lnTo>
                    <a:pt x="287" y="107"/>
                  </a:lnTo>
                  <a:lnTo>
                    <a:pt x="296" y="107"/>
                  </a:lnTo>
                  <a:lnTo>
                    <a:pt x="306" y="109"/>
                  </a:lnTo>
                  <a:lnTo>
                    <a:pt x="311" y="109"/>
                  </a:lnTo>
                  <a:lnTo>
                    <a:pt x="315" y="111"/>
                  </a:lnTo>
                  <a:lnTo>
                    <a:pt x="320" y="111"/>
                  </a:lnTo>
                  <a:lnTo>
                    <a:pt x="323" y="111"/>
                  </a:lnTo>
                  <a:lnTo>
                    <a:pt x="401" y="126"/>
                  </a:lnTo>
                  <a:lnTo>
                    <a:pt x="403" y="126"/>
                  </a:lnTo>
                  <a:lnTo>
                    <a:pt x="408" y="128"/>
                  </a:lnTo>
                  <a:lnTo>
                    <a:pt x="417" y="133"/>
                  </a:lnTo>
                  <a:lnTo>
                    <a:pt x="429" y="142"/>
                  </a:lnTo>
                  <a:lnTo>
                    <a:pt x="434" y="145"/>
                  </a:lnTo>
                  <a:lnTo>
                    <a:pt x="439" y="152"/>
                  </a:lnTo>
                  <a:lnTo>
                    <a:pt x="446" y="157"/>
                  </a:lnTo>
                  <a:lnTo>
                    <a:pt x="451" y="164"/>
                  </a:lnTo>
                  <a:lnTo>
                    <a:pt x="455" y="171"/>
                  </a:lnTo>
                  <a:lnTo>
                    <a:pt x="462" y="180"/>
                  </a:lnTo>
                  <a:lnTo>
                    <a:pt x="465" y="187"/>
                  </a:lnTo>
                  <a:lnTo>
                    <a:pt x="470" y="199"/>
                  </a:lnTo>
                  <a:lnTo>
                    <a:pt x="474" y="209"/>
                  </a:lnTo>
                  <a:lnTo>
                    <a:pt x="477" y="216"/>
                  </a:lnTo>
                  <a:lnTo>
                    <a:pt x="479" y="225"/>
                  </a:lnTo>
                  <a:lnTo>
                    <a:pt x="479" y="233"/>
                  </a:lnTo>
                  <a:lnTo>
                    <a:pt x="479" y="240"/>
                  </a:lnTo>
                  <a:lnTo>
                    <a:pt x="481" y="244"/>
                  </a:lnTo>
                  <a:lnTo>
                    <a:pt x="481" y="251"/>
                  </a:lnTo>
                  <a:lnTo>
                    <a:pt x="481" y="259"/>
                  </a:lnTo>
                  <a:lnTo>
                    <a:pt x="481" y="266"/>
                  </a:lnTo>
                  <a:lnTo>
                    <a:pt x="479" y="270"/>
                  </a:lnTo>
                  <a:lnTo>
                    <a:pt x="479" y="275"/>
                  </a:lnTo>
                  <a:lnTo>
                    <a:pt x="479" y="278"/>
                  </a:lnTo>
                  <a:lnTo>
                    <a:pt x="458" y="244"/>
                  </a:lnTo>
                  <a:lnTo>
                    <a:pt x="458" y="247"/>
                  </a:lnTo>
                  <a:lnTo>
                    <a:pt x="458" y="251"/>
                  </a:lnTo>
                  <a:lnTo>
                    <a:pt x="458" y="256"/>
                  </a:lnTo>
                  <a:lnTo>
                    <a:pt x="458" y="261"/>
                  </a:lnTo>
                  <a:lnTo>
                    <a:pt x="460" y="268"/>
                  </a:lnTo>
                  <a:lnTo>
                    <a:pt x="460" y="273"/>
                  </a:lnTo>
                  <a:lnTo>
                    <a:pt x="460" y="280"/>
                  </a:lnTo>
                  <a:lnTo>
                    <a:pt x="460" y="287"/>
                  </a:lnTo>
                  <a:lnTo>
                    <a:pt x="460" y="292"/>
                  </a:lnTo>
                  <a:lnTo>
                    <a:pt x="462" y="299"/>
                  </a:lnTo>
                  <a:lnTo>
                    <a:pt x="460" y="306"/>
                  </a:lnTo>
                  <a:lnTo>
                    <a:pt x="460" y="311"/>
                  </a:lnTo>
                  <a:lnTo>
                    <a:pt x="460" y="316"/>
                  </a:lnTo>
                  <a:lnTo>
                    <a:pt x="460" y="323"/>
                  </a:lnTo>
                  <a:lnTo>
                    <a:pt x="59" y="235"/>
                  </a:lnTo>
                  <a:close/>
                </a:path>
              </a:pathLst>
            </a:custGeom>
            <a:solidFill>
              <a:srgbClr val="FFE6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3" name="Freeform 14"/>
            <p:cNvSpPr>
              <a:spLocks/>
            </p:cNvSpPr>
            <p:nvPr/>
          </p:nvSpPr>
          <p:spPr bwMode="auto">
            <a:xfrm>
              <a:off x="4981" y="8803"/>
              <a:ext cx="849" cy="753"/>
            </a:xfrm>
            <a:custGeom>
              <a:avLst/>
              <a:gdLst>
                <a:gd name="T0" fmla="*/ 0 w 849"/>
                <a:gd name="T1" fmla="*/ 458 h 753"/>
                <a:gd name="T2" fmla="*/ 15 w 849"/>
                <a:gd name="T3" fmla="*/ 378 h 753"/>
                <a:gd name="T4" fmla="*/ 197 w 849"/>
                <a:gd name="T5" fmla="*/ 102 h 753"/>
                <a:gd name="T6" fmla="*/ 638 w 849"/>
                <a:gd name="T7" fmla="*/ 0 h 753"/>
                <a:gd name="T8" fmla="*/ 719 w 849"/>
                <a:gd name="T9" fmla="*/ 31 h 753"/>
                <a:gd name="T10" fmla="*/ 849 w 849"/>
                <a:gd name="T11" fmla="*/ 190 h 753"/>
                <a:gd name="T12" fmla="*/ 740 w 849"/>
                <a:gd name="T13" fmla="*/ 753 h 753"/>
                <a:gd name="T14" fmla="*/ 650 w 849"/>
                <a:gd name="T15" fmla="*/ 751 h 753"/>
                <a:gd name="T16" fmla="*/ 382 w 849"/>
                <a:gd name="T17" fmla="*/ 656 h 753"/>
                <a:gd name="T18" fmla="*/ 0 w 849"/>
                <a:gd name="T19" fmla="*/ 458 h 753"/>
                <a:gd name="T20" fmla="*/ 0 w 849"/>
                <a:gd name="T21" fmla="*/ 458 h 7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9"/>
                <a:gd name="T34" fmla="*/ 0 h 753"/>
                <a:gd name="T35" fmla="*/ 849 w 849"/>
                <a:gd name="T36" fmla="*/ 753 h 7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9" h="753">
                  <a:moveTo>
                    <a:pt x="0" y="458"/>
                  </a:moveTo>
                  <a:lnTo>
                    <a:pt x="15" y="378"/>
                  </a:lnTo>
                  <a:lnTo>
                    <a:pt x="197" y="102"/>
                  </a:lnTo>
                  <a:lnTo>
                    <a:pt x="638" y="0"/>
                  </a:lnTo>
                  <a:lnTo>
                    <a:pt x="719" y="31"/>
                  </a:lnTo>
                  <a:lnTo>
                    <a:pt x="849" y="190"/>
                  </a:lnTo>
                  <a:lnTo>
                    <a:pt x="740" y="753"/>
                  </a:lnTo>
                  <a:lnTo>
                    <a:pt x="650" y="751"/>
                  </a:lnTo>
                  <a:lnTo>
                    <a:pt x="382" y="656"/>
                  </a:lnTo>
                  <a:lnTo>
                    <a:pt x="0" y="458"/>
                  </a:lnTo>
                  <a:close/>
                </a:path>
              </a:pathLst>
            </a:custGeom>
            <a:solidFill>
              <a:srgbClr val="CC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4" name="Freeform 15"/>
            <p:cNvSpPr>
              <a:spLocks/>
            </p:cNvSpPr>
            <p:nvPr/>
          </p:nvSpPr>
          <p:spPr bwMode="auto">
            <a:xfrm>
              <a:off x="5624" y="9110"/>
              <a:ext cx="716" cy="482"/>
            </a:xfrm>
            <a:custGeom>
              <a:avLst/>
              <a:gdLst>
                <a:gd name="T0" fmla="*/ 0 w 716"/>
                <a:gd name="T1" fmla="*/ 249 h 482"/>
                <a:gd name="T2" fmla="*/ 66 w 716"/>
                <a:gd name="T3" fmla="*/ 28 h 482"/>
                <a:gd name="T4" fmla="*/ 187 w 716"/>
                <a:gd name="T5" fmla="*/ 0 h 482"/>
                <a:gd name="T6" fmla="*/ 716 w 716"/>
                <a:gd name="T7" fmla="*/ 168 h 482"/>
                <a:gd name="T8" fmla="*/ 709 w 716"/>
                <a:gd name="T9" fmla="*/ 237 h 482"/>
                <a:gd name="T10" fmla="*/ 645 w 716"/>
                <a:gd name="T11" fmla="*/ 363 h 482"/>
                <a:gd name="T12" fmla="*/ 605 w 716"/>
                <a:gd name="T13" fmla="*/ 403 h 482"/>
                <a:gd name="T14" fmla="*/ 543 w 716"/>
                <a:gd name="T15" fmla="*/ 427 h 482"/>
                <a:gd name="T16" fmla="*/ 422 w 716"/>
                <a:gd name="T17" fmla="*/ 448 h 482"/>
                <a:gd name="T18" fmla="*/ 389 w 716"/>
                <a:gd name="T19" fmla="*/ 417 h 482"/>
                <a:gd name="T20" fmla="*/ 318 w 716"/>
                <a:gd name="T21" fmla="*/ 455 h 482"/>
                <a:gd name="T22" fmla="*/ 220 w 716"/>
                <a:gd name="T23" fmla="*/ 482 h 482"/>
                <a:gd name="T24" fmla="*/ 128 w 716"/>
                <a:gd name="T25" fmla="*/ 470 h 482"/>
                <a:gd name="T26" fmla="*/ 52 w 716"/>
                <a:gd name="T27" fmla="*/ 389 h 482"/>
                <a:gd name="T28" fmla="*/ 0 w 716"/>
                <a:gd name="T29" fmla="*/ 249 h 482"/>
                <a:gd name="T30" fmla="*/ 0 w 716"/>
                <a:gd name="T31" fmla="*/ 249 h 48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6"/>
                <a:gd name="T49" fmla="*/ 0 h 482"/>
                <a:gd name="T50" fmla="*/ 716 w 716"/>
                <a:gd name="T51" fmla="*/ 482 h 48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6" h="482">
                  <a:moveTo>
                    <a:pt x="0" y="249"/>
                  </a:moveTo>
                  <a:lnTo>
                    <a:pt x="66" y="28"/>
                  </a:lnTo>
                  <a:lnTo>
                    <a:pt x="187" y="0"/>
                  </a:lnTo>
                  <a:lnTo>
                    <a:pt x="716" y="168"/>
                  </a:lnTo>
                  <a:lnTo>
                    <a:pt x="709" y="237"/>
                  </a:lnTo>
                  <a:lnTo>
                    <a:pt x="645" y="363"/>
                  </a:lnTo>
                  <a:lnTo>
                    <a:pt x="605" y="403"/>
                  </a:lnTo>
                  <a:lnTo>
                    <a:pt x="543" y="427"/>
                  </a:lnTo>
                  <a:lnTo>
                    <a:pt x="422" y="448"/>
                  </a:lnTo>
                  <a:lnTo>
                    <a:pt x="389" y="417"/>
                  </a:lnTo>
                  <a:lnTo>
                    <a:pt x="318" y="455"/>
                  </a:lnTo>
                  <a:lnTo>
                    <a:pt x="220" y="482"/>
                  </a:lnTo>
                  <a:lnTo>
                    <a:pt x="128" y="470"/>
                  </a:lnTo>
                  <a:lnTo>
                    <a:pt x="52" y="389"/>
                  </a:lnTo>
                  <a:lnTo>
                    <a:pt x="0" y="249"/>
                  </a:lnTo>
                  <a:close/>
                </a:path>
              </a:pathLst>
            </a:custGeom>
            <a:solidFill>
              <a:srgbClr val="6E99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5" name="Freeform 16"/>
            <p:cNvSpPr>
              <a:spLocks/>
            </p:cNvSpPr>
            <p:nvPr/>
          </p:nvSpPr>
          <p:spPr bwMode="auto">
            <a:xfrm>
              <a:off x="6105" y="8749"/>
              <a:ext cx="612" cy="308"/>
            </a:xfrm>
            <a:custGeom>
              <a:avLst/>
              <a:gdLst>
                <a:gd name="T0" fmla="*/ 377 w 612"/>
                <a:gd name="T1" fmla="*/ 0 h 308"/>
                <a:gd name="T2" fmla="*/ 503 w 612"/>
                <a:gd name="T3" fmla="*/ 57 h 308"/>
                <a:gd name="T4" fmla="*/ 612 w 612"/>
                <a:gd name="T5" fmla="*/ 14 h 308"/>
                <a:gd name="T6" fmla="*/ 600 w 612"/>
                <a:gd name="T7" fmla="*/ 71 h 308"/>
                <a:gd name="T8" fmla="*/ 503 w 612"/>
                <a:gd name="T9" fmla="*/ 90 h 308"/>
                <a:gd name="T10" fmla="*/ 498 w 612"/>
                <a:gd name="T11" fmla="*/ 125 h 308"/>
                <a:gd name="T12" fmla="*/ 465 w 612"/>
                <a:gd name="T13" fmla="*/ 168 h 308"/>
                <a:gd name="T14" fmla="*/ 48 w 612"/>
                <a:gd name="T15" fmla="*/ 308 h 308"/>
                <a:gd name="T16" fmla="*/ 0 w 612"/>
                <a:gd name="T17" fmla="*/ 156 h 308"/>
                <a:gd name="T18" fmla="*/ 377 w 612"/>
                <a:gd name="T19" fmla="*/ 0 h 308"/>
                <a:gd name="T20" fmla="*/ 377 w 612"/>
                <a:gd name="T21" fmla="*/ 0 h 3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2"/>
                <a:gd name="T34" fmla="*/ 0 h 308"/>
                <a:gd name="T35" fmla="*/ 612 w 612"/>
                <a:gd name="T36" fmla="*/ 308 h 3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2" h="308">
                  <a:moveTo>
                    <a:pt x="377" y="0"/>
                  </a:moveTo>
                  <a:lnTo>
                    <a:pt x="503" y="57"/>
                  </a:lnTo>
                  <a:lnTo>
                    <a:pt x="612" y="14"/>
                  </a:lnTo>
                  <a:lnTo>
                    <a:pt x="600" y="71"/>
                  </a:lnTo>
                  <a:lnTo>
                    <a:pt x="503" y="90"/>
                  </a:lnTo>
                  <a:lnTo>
                    <a:pt x="498" y="125"/>
                  </a:lnTo>
                  <a:lnTo>
                    <a:pt x="465" y="168"/>
                  </a:lnTo>
                  <a:lnTo>
                    <a:pt x="48" y="308"/>
                  </a:lnTo>
                  <a:lnTo>
                    <a:pt x="0" y="156"/>
                  </a:lnTo>
                  <a:lnTo>
                    <a:pt x="377" y="0"/>
                  </a:lnTo>
                  <a:close/>
                </a:path>
              </a:pathLst>
            </a:custGeom>
            <a:solidFill>
              <a:srgbClr val="FFFF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6" name="Freeform 17"/>
            <p:cNvSpPr>
              <a:spLocks/>
            </p:cNvSpPr>
            <p:nvPr/>
          </p:nvSpPr>
          <p:spPr bwMode="auto">
            <a:xfrm>
              <a:off x="6250" y="8798"/>
              <a:ext cx="344" cy="155"/>
            </a:xfrm>
            <a:custGeom>
              <a:avLst/>
              <a:gdLst>
                <a:gd name="T0" fmla="*/ 341 w 344"/>
                <a:gd name="T1" fmla="*/ 15 h 155"/>
                <a:gd name="T2" fmla="*/ 334 w 344"/>
                <a:gd name="T3" fmla="*/ 10 h 155"/>
                <a:gd name="T4" fmla="*/ 322 w 344"/>
                <a:gd name="T5" fmla="*/ 5 h 155"/>
                <a:gd name="T6" fmla="*/ 310 w 344"/>
                <a:gd name="T7" fmla="*/ 0 h 155"/>
                <a:gd name="T8" fmla="*/ 301 w 344"/>
                <a:gd name="T9" fmla="*/ 3 h 155"/>
                <a:gd name="T10" fmla="*/ 291 w 344"/>
                <a:gd name="T11" fmla="*/ 3 h 155"/>
                <a:gd name="T12" fmla="*/ 280 w 344"/>
                <a:gd name="T13" fmla="*/ 8 h 155"/>
                <a:gd name="T14" fmla="*/ 263 w 344"/>
                <a:gd name="T15" fmla="*/ 12 h 155"/>
                <a:gd name="T16" fmla="*/ 244 w 344"/>
                <a:gd name="T17" fmla="*/ 19 h 155"/>
                <a:gd name="T18" fmla="*/ 225 w 344"/>
                <a:gd name="T19" fmla="*/ 27 h 155"/>
                <a:gd name="T20" fmla="*/ 208 w 344"/>
                <a:gd name="T21" fmla="*/ 31 h 155"/>
                <a:gd name="T22" fmla="*/ 197 w 344"/>
                <a:gd name="T23" fmla="*/ 36 h 155"/>
                <a:gd name="T24" fmla="*/ 185 w 344"/>
                <a:gd name="T25" fmla="*/ 41 h 155"/>
                <a:gd name="T26" fmla="*/ 173 w 344"/>
                <a:gd name="T27" fmla="*/ 46 h 155"/>
                <a:gd name="T28" fmla="*/ 161 w 344"/>
                <a:gd name="T29" fmla="*/ 48 h 155"/>
                <a:gd name="T30" fmla="*/ 149 w 344"/>
                <a:gd name="T31" fmla="*/ 53 h 155"/>
                <a:gd name="T32" fmla="*/ 133 w 344"/>
                <a:gd name="T33" fmla="*/ 60 h 155"/>
                <a:gd name="T34" fmla="*/ 111 w 344"/>
                <a:gd name="T35" fmla="*/ 67 h 155"/>
                <a:gd name="T36" fmla="*/ 92 w 344"/>
                <a:gd name="T37" fmla="*/ 74 h 155"/>
                <a:gd name="T38" fmla="*/ 73 w 344"/>
                <a:gd name="T39" fmla="*/ 81 h 155"/>
                <a:gd name="T40" fmla="*/ 59 w 344"/>
                <a:gd name="T41" fmla="*/ 86 h 155"/>
                <a:gd name="T42" fmla="*/ 45 w 344"/>
                <a:gd name="T43" fmla="*/ 91 h 155"/>
                <a:gd name="T44" fmla="*/ 35 w 344"/>
                <a:gd name="T45" fmla="*/ 98 h 155"/>
                <a:gd name="T46" fmla="*/ 21 w 344"/>
                <a:gd name="T47" fmla="*/ 110 h 155"/>
                <a:gd name="T48" fmla="*/ 9 w 344"/>
                <a:gd name="T49" fmla="*/ 129 h 155"/>
                <a:gd name="T50" fmla="*/ 0 w 344"/>
                <a:gd name="T51" fmla="*/ 143 h 155"/>
                <a:gd name="T52" fmla="*/ 2 w 344"/>
                <a:gd name="T53" fmla="*/ 143 h 155"/>
                <a:gd name="T54" fmla="*/ 14 w 344"/>
                <a:gd name="T55" fmla="*/ 145 h 155"/>
                <a:gd name="T56" fmla="*/ 33 w 344"/>
                <a:gd name="T57" fmla="*/ 150 h 155"/>
                <a:gd name="T58" fmla="*/ 50 w 344"/>
                <a:gd name="T59" fmla="*/ 152 h 155"/>
                <a:gd name="T60" fmla="*/ 57 w 344"/>
                <a:gd name="T61" fmla="*/ 152 h 155"/>
                <a:gd name="T62" fmla="*/ 69 w 344"/>
                <a:gd name="T63" fmla="*/ 150 h 155"/>
                <a:gd name="T64" fmla="*/ 83 w 344"/>
                <a:gd name="T65" fmla="*/ 145 h 155"/>
                <a:gd name="T66" fmla="*/ 95 w 344"/>
                <a:gd name="T67" fmla="*/ 143 h 155"/>
                <a:gd name="T68" fmla="*/ 111 w 344"/>
                <a:gd name="T69" fmla="*/ 138 h 155"/>
                <a:gd name="T70" fmla="*/ 130 w 344"/>
                <a:gd name="T71" fmla="*/ 133 h 155"/>
                <a:gd name="T72" fmla="*/ 149 w 344"/>
                <a:gd name="T73" fmla="*/ 131 h 155"/>
                <a:gd name="T74" fmla="*/ 168 w 344"/>
                <a:gd name="T75" fmla="*/ 126 h 155"/>
                <a:gd name="T76" fmla="*/ 187 w 344"/>
                <a:gd name="T77" fmla="*/ 122 h 155"/>
                <a:gd name="T78" fmla="*/ 204 w 344"/>
                <a:gd name="T79" fmla="*/ 117 h 155"/>
                <a:gd name="T80" fmla="*/ 220 w 344"/>
                <a:gd name="T81" fmla="*/ 112 h 155"/>
                <a:gd name="T82" fmla="*/ 235 w 344"/>
                <a:gd name="T83" fmla="*/ 107 h 155"/>
                <a:gd name="T84" fmla="*/ 246 w 344"/>
                <a:gd name="T85" fmla="*/ 105 h 155"/>
                <a:gd name="T86" fmla="*/ 261 w 344"/>
                <a:gd name="T87" fmla="*/ 100 h 155"/>
                <a:gd name="T88" fmla="*/ 272 w 344"/>
                <a:gd name="T89" fmla="*/ 95 h 155"/>
                <a:gd name="T90" fmla="*/ 287 w 344"/>
                <a:gd name="T91" fmla="*/ 86 h 155"/>
                <a:gd name="T92" fmla="*/ 301 w 344"/>
                <a:gd name="T93" fmla="*/ 76 h 155"/>
                <a:gd name="T94" fmla="*/ 310 w 344"/>
                <a:gd name="T95" fmla="*/ 69 h 155"/>
                <a:gd name="T96" fmla="*/ 322 w 344"/>
                <a:gd name="T97" fmla="*/ 62 h 155"/>
                <a:gd name="T98" fmla="*/ 337 w 344"/>
                <a:gd name="T99" fmla="*/ 53 h 155"/>
                <a:gd name="T100" fmla="*/ 301 w 344"/>
                <a:gd name="T101" fmla="*/ 46 h 155"/>
                <a:gd name="T102" fmla="*/ 344 w 344"/>
                <a:gd name="T103" fmla="*/ 17 h 1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4"/>
                <a:gd name="T157" fmla="*/ 0 h 155"/>
                <a:gd name="T158" fmla="*/ 344 w 344"/>
                <a:gd name="T159" fmla="*/ 155 h 1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4" h="155">
                  <a:moveTo>
                    <a:pt x="344" y="17"/>
                  </a:moveTo>
                  <a:lnTo>
                    <a:pt x="341" y="15"/>
                  </a:lnTo>
                  <a:lnTo>
                    <a:pt x="339" y="12"/>
                  </a:lnTo>
                  <a:lnTo>
                    <a:pt x="334" y="10"/>
                  </a:lnTo>
                  <a:lnTo>
                    <a:pt x="329" y="8"/>
                  </a:lnTo>
                  <a:lnTo>
                    <a:pt x="322" y="5"/>
                  </a:lnTo>
                  <a:lnTo>
                    <a:pt x="318" y="3"/>
                  </a:lnTo>
                  <a:lnTo>
                    <a:pt x="310" y="0"/>
                  </a:lnTo>
                  <a:lnTo>
                    <a:pt x="303" y="3"/>
                  </a:lnTo>
                  <a:lnTo>
                    <a:pt x="301" y="3"/>
                  </a:lnTo>
                  <a:lnTo>
                    <a:pt x="296" y="3"/>
                  </a:lnTo>
                  <a:lnTo>
                    <a:pt x="291" y="3"/>
                  </a:lnTo>
                  <a:lnTo>
                    <a:pt x="287" y="5"/>
                  </a:lnTo>
                  <a:lnTo>
                    <a:pt x="280" y="8"/>
                  </a:lnTo>
                  <a:lnTo>
                    <a:pt x="272" y="10"/>
                  </a:lnTo>
                  <a:lnTo>
                    <a:pt x="263" y="12"/>
                  </a:lnTo>
                  <a:lnTo>
                    <a:pt x="256" y="17"/>
                  </a:lnTo>
                  <a:lnTo>
                    <a:pt x="244" y="19"/>
                  </a:lnTo>
                  <a:lnTo>
                    <a:pt x="235" y="22"/>
                  </a:lnTo>
                  <a:lnTo>
                    <a:pt x="225" y="27"/>
                  </a:lnTo>
                  <a:lnTo>
                    <a:pt x="216" y="29"/>
                  </a:lnTo>
                  <a:lnTo>
                    <a:pt x="208" y="31"/>
                  </a:lnTo>
                  <a:lnTo>
                    <a:pt x="204" y="34"/>
                  </a:lnTo>
                  <a:lnTo>
                    <a:pt x="197" y="36"/>
                  </a:lnTo>
                  <a:lnTo>
                    <a:pt x="192" y="38"/>
                  </a:lnTo>
                  <a:lnTo>
                    <a:pt x="185" y="41"/>
                  </a:lnTo>
                  <a:lnTo>
                    <a:pt x="180" y="43"/>
                  </a:lnTo>
                  <a:lnTo>
                    <a:pt x="173" y="46"/>
                  </a:lnTo>
                  <a:lnTo>
                    <a:pt x="168" y="48"/>
                  </a:lnTo>
                  <a:lnTo>
                    <a:pt x="161" y="48"/>
                  </a:lnTo>
                  <a:lnTo>
                    <a:pt x="156" y="50"/>
                  </a:lnTo>
                  <a:lnTo>
                    <a:pt x="149" y="53"/>
                  </a:lnTo>
                  <a:lnTo>
                    <a:pt x="144" y="55"/>
                  </a:lnTo>
                  <a:lnTo>
                    <a:pt x="133" y="60"/>
                  </a:lnTo>
                  <a:lnTo>
                    <a:pt x="123" y="65"/>
                  </a:lnTo>
                  <a:lnTo>
                    <a:pt x="111" y="67"/>
                  </a:lnTo>
                  <a:lnTo>
                    <a:pt x="99" y="72"/>
                  </a:lnTo>
                  <a:lnTo>
                    <a:pt x="92" y="74"/>
                  </a:lnTo>
                  <a:lnTo>
                    <a:pt x="83" y="79"/>
                  </a:lnTo>
                  <a:lnTo>
                    <a:pt x="73" y="81"/>
                  </a:lnTo>
                  <a:lnTo>
                    <a:pt x="66" y="84"/>
                  </a:lnTo>
                  <a:lnTo>
                    <a:pt x="59" y="86"/>
                  </a:lnTo>
                  <a:lnTo>
                    <a:pt x="54" y="88"/>
                  </a:lnTo>
                  <a:lnTo>
                    <a:pt x="45" y="91"/>
                  </a:lnTo>
                  <a:lnTo>
                    <a:pt x="40" y="95"/>
                  </a:lnTo>
                  <a:lnTo>
                    <a:pt x="35" y="98"/>
                  </a:lnTo>
                  <a:lnTo>
                    <a:pt x="31" y="103"/>
                  </a:lnTo>
                  <a:lnTo>
                    <a:pt x="21" y="110"/>
                  </a:lnTo>
                  <a:lnTo>
                    <a:pt x="16" y="119"/>
                  </a:lnTo>
                  <a:lnTo>
                    <a:pt x="9" y="129"/>
                  </a:lnTo>
                  <a:lnTo>
                    <a:pt x="5" y="136"/>
                  </a:lnTo>
                  <a:lnTo>
                    <a:pt x="0" y="143"/>
                  </a:lnTo>
                  <a:lnTo>
                    <a:pt x="2" y="143"/>
                  </a:lnTo>
                  <a:lnTo>
                    <a:pt x="7" y="145"/>
                  </a:lnTo>
                  <a:lnTo>
                    <a:pt x="14" y="145"/>
                  </a:lnTo>
                  <a:lnTo>
                    <a:pt x="24" y="150"/>
                  </a:lnTo>
                  <a:lnTo>
                    <a:pt x="33" y="150"/>
                  </a:lnTo>
                  <a:lnTo>
                    <a:pt x="43" y="152"/>
                  </a:lnTo>
                  <a:lnTo>
                    <a:pt x="50" y="152"/>
                  </a:lnTo>
                  <a:lnTo>
                    <a:pt x="54" y="155"/>
                  </a:lnTo>
                  <a:lnTo>
                    <a:pt x="57" y="152"/>
                  </a:lnTo>
                  <a:lnTo>
                    <a:pt x="66" y="152"/>
                  </a:lnTo>
                  <a:lnTo>
                    <a:pt x="69" y="150"/>
                  </a:lnTo>
                  <a:lnTo>
                    <a:pt x="76" y="148"/>
                  </a:lnTo>
                  <a:lnTo>
                    <a:pt x="83" y="145"/>
                  </a:lnTo>
                  <a:lnTo>
                    <a:pt x="90" y="145"/>
                  </a:lnTo>
                  <a:lnTo>
                    <a:pt x="95" y="143"/>
                  </a:lnTo>
                  <a:lnTo>
                    <a:pt x="104" y="141"/>
                  </a:lnTo>
                  <a:lnTo>
                    <a:pt x="111" y="138"/>
                  </a:lnTo>
                  <a:lnTo>
                    <a:pt x="121" y="136"/>
                  </a:lnTo>
                  <a:lnTo>
                    <a:pt x="130" y="133"/>
                  </a:lnTo>
                  <a:lnTo>
                    <a:pt x="140" y="133"/>
                  </a:lnTo>
                  <a:lnTo>
                    <a:pt x="149" y="131"/>
                  </a:lnTo>
                  <a:lnTo>
                    <a:pt x="159" y="129"/>
                  </a:lnTo>
                  <a:lnTo>
                    <a:pt x="168" y="126"/>
                  </a:lnTo>
                  <a:lnTo>
                    <a:pt x="178" y="124"/>
                  </a:lnTo>
                  <a:lnTo>
                    <a:pt x="187" y="122"/>
                  </a:lnTo>
                  <a:lnTo>
                    <a:pt x="197" y="119"/>
                  </a:lnTo>
                  <a:lnTo>
                    <a:pt x="204" y="117"/>
                  </a:lnTo>
                  <a:lnTo>
                    <a:pt x="213" y="114"/>
                  </a:lnTo>
                  <a:lnTo>
                    <a:pt x="220" y="112"/>
                  </a:lnTo>
                  <a:lnTo>
                    <a:pt x="230" y="110"/>
                  </a:lnTo>
                  <a:lnTo>
                    <a:pt x="235" y="107"/>
                  </a:lnTo>
                  <a:lnTo>
                    <a:pt x="242" y="107"/>
                  </a:lnTo>
                  <a:lnTo>
                    <a:pt x="246" y="105"/>
                  </a:lnTo>
                  <a:lnTo>
                    <a:pt x="254" y="103"/>
                  </a:lnTo>
                  <a:lnTo>
                    <a:pt x="261" y="100"/>
                  </a:lnTo>
                  <a:lnTo>
                    <a:pt x="265" y="100"/>
                  </a:lnTo>
                  <a:lnTo>
                    <a:pt x="272" y="95"/>
                  </a:lnTo>
                  <a:lnTo>
                    <a:pt x="282" y="88"/>
                  </a:lnTo>
                  <a:lnTo>
                    <a:pt x="287" y="86"/>
                  </a:lnTo>
                  <a:lnTo>
                    <a:pt x="294" y="81"/>
                  </a:lnTo>
                  <a:lnTo>
                    <a:pt x="301" y="76"/>
                  </a:lnTo>
                  <a:lnTo>
                    <a:pt x="306" y="74"/>
                  </a:lnTo>
                  <a:lnTo>
                    <a:pt x="310" y="69"/>
                  </a:lnTo>
                  <a:lnTo>
                    <a:pt x="318" y="65"/>
                  </a:lnTo>
                  <a:lnTo>
                    <a:pt x="322" y="62"/>
                  </a:lnTo>
                  <a:lnTo>
                    <a:pt x="329" y="57"/>
                  </a:lnTo>
                  <a:lnTo>
                    <a:pt x="337" y="53"/>
                  </a:lnTo>
                  <a:lnTo>
                    <a:pt x="339" y="53"/>
                  </a:lnTo>
                  <a:lnTo>
                    <a:pt x="301" y="46"/>
                  </a:lnTo>
                  <a:lnTo>
                    <a:pt x="344" y="1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7" name="Freeform 18"/>
            <p:cNvSpPr>
              <a:spLocks/>
            </p:cNvSpPr>
            <p:nvPr/>
          </p:nvSpPr>
          <p:spPr bwMode="auto">
            <a:xfrm>
              <a:off x="4846" y="8252"/>
              <a:ext cx="612" cy="480"/>
            </a:xfrm>
            <a:custGeom>
              <a:avLst/>
              <a:gdLst>
                <a:gd name="T0" fmla="*/ 0 w 612"/>
                <a:gd name="T1" fmla="*/ 437 h 480"/>
                <a:gd name="T2" fmla="*/ 7 w 612"/>
                <a:gd name="T3" fmla="*/ 399 h 480"/>
                <a:gd name="T4" fmla="*/ 79 w 612"/>
                <a:gd name="T5" fmla="*/ 340 h 480"/>
                <a:gd name="T6" fmla="*/ 36 w 612"/>
                <a:gd name="T7" fmla="*/ 271 h 480"/>
                <a:gd name="T8" fmla="*/ 50 w 612"/>
                <a:gd name="T9" fmla="*/ 247 h 480"/>
                <a:gd name="T10" fmla="*/ 138 w 612"/>
                <a:gd name="T11" fmla="*/ 250 h 480"/>
                <a:gd name="T12" fmla="*/ 150 w 612"/>
                <a:gd name="T13" fmla="*/ 207 h 480"/>
                <a:gd name="T14" fmla="*/ 195 w 612"/>
                <a:gd name="T15" fmla="*/ 193 h 480"/>
                <a:gd name="T16" fmla="*/ 216 w 612"/>
                <a:gd name="T17" fmla="*/ 93 h 480"/>
                <a:gd name="T18" fmla="*/ 271 w 612"/>
                <a:gd name="T19" fmla="*/ 50 h 480"/>
                <a:gd name="T20" fmla="*/ 278 w 612"/>
                <a:gd name="T21" fmla="*/ 81 h 480"/>
                <a:gd name="T22" fmla="*/ 280 w 612"/>
                <a:gd name="T23" fmla="*/ 133 h 480"/>
                <a:gd name="T24" fmla="*/ 342 w 612"/>
                <a:gd name="T25" fmla="*/ 57 h 480"/>
                <a:gd name="T26" fmla="*/ 392 w 612"/>
                <a:gd name="T27" fmla="*/ 50 h 480"/>
                <a:gd name="T28" fmla="*/ 515 w 612"/>
                <a:gd name="T29" fmla="*/ 0 h 480"/>
                <a:gd name="T30" fmla="*/ 479 w 612"/>
                <a:gd name="T31" fmla="*/ 57 h 480"/>
                <a:gd name="T32" fmla="*/ 491 w 612"/>
                <a:gd name="T33" fmla="*/ 69 h 480"/>
                <a:gd name="T34" fmla="*/ 612 w 612"/>
                <a:gd name="T35" fmla="*/ 50 h 480"/>
                <a:gd name="T36" fmla="*/ 548 w 612"/>
                <a:gd name="T37" fmla="*/ 124 h 480"/>
                <a:gd name="T38" fmla="*/ 95 w 612"/>
                <a:gd name="T39" fmla="*/ 480 h 480"/>
                <a:gd name="T40" fmla="*/ 0 w 612"/>
                <a:gd name="T41" fmla="*/ 437 h 480"/>
                <a:gd name="T42" fmla="*/ 0 w 612"/>
                <a:gd name="T43" fmla="*/ 437 h 4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2"/>
                <a:gd name="T67" fmla="*/ 0 h 480"/>
                <a:gd name="T68" fmla="*/ 612 w 612"/>
                <a:gd name="T69" fmla="*/ 480 h 4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2" h="480">
                  <a:moveTo>
                    <a:pt x="0" y="437"/>
                  </a:moveTo>
                  <a:lnTo>
                    <a:pt x="7" y="399"/>
                  </a:lnTo>
                  <a:lnTo>
                    <a:pt x="79" y="340"/>
                  </a:lnTo>
                  <a:lnTo>
                    <a:pt x="36" y="271"/>
                  </a:lnTo>
                  <a:lnTo>
                    <a:pt x="50" y="247"/>
                  </a:lnTo>
                  <a:lnTo>
                    <a:pt x="138" y="250"/>
                  </a:lnTo>
                  <a:lnTo>
                    <a:pt x="150" y="207"/>
                  </a:lnTo>
                  <a:lnTo>
                    <a:pt x="195" y="193"/>
                  </a:lnTo>
                  <a:lnTo>
                    <a:pt x="216" y="93"/>
                  </a:lnTo>
                  <a:lnTo>
                    <a:pt x="271" y="50"/>
                  </a:lnTo>
                  <a:lnTo>
                    <a:pt x="278" y="81"/>
                  </a:lnTo>
                  <a:lnTo>
                    <a:pt x="280" y="133"/>
                  </a:lnTo>
                  <a:lnTo>
                    <a:pt x="342" y="57"/>
                  </a:lnTo>
                  <a:lnTo>
                    <a:pt x="392" y="50"/>
                  </a:lnTo>
                  <a:lnTo>
                    <a:pt x="515" y="0"/>
                  </a:lnTo>
                  <a:lnTo>
                    <a:pt x="479" y="57"/>
                  </a:lnTo>
                  <a:lnTo>
                    <a:pt x="491" y="69"/>
                  </a:lnTo>
                  <a:lnTo>
                    <a:pt x="612" y="50"/>
                  </a:lnTo>
                  <a:lnTo>
                    <a:pt x="548" y="124"/>
                  </a:lnTo>
                  <a:lnTo>
                    <a:pt x="95" y="480"/>
                  </a:lnTo>
                  <a:lnTo>
                    <a:pt x="0" y="437"/>
                  </a:lnTo>
                  <a:close/>
                </a:path>
              </a:pathLst>
            </a:custGeom>
            <a:solidFill>
              <a:srgbClr val="C29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8" name="Freeform 19"/>
            <p:cNvSpPr>
              <a:spLocks/>
            </p:cNvSpPr>
            <p:nvPr/>
          </p:nvSpPr>
          <p:spPr bwMode="auto">
            <a:xfrm>
              <a:off x="4846" y="8654"/>
              <a:ext cx="228" cy="204"/>
            </a:xfrm>
            <a:custGeom>
              <a:avLst/>
              <a:gdLst>
                <a:gd name="T0" fmla="*/ 7 w 228"/>
                <a:gd name="T1" fmla="*/ 23 h 204"/>
                <a:gd name="T2" fmla="*/ 10 w 228"/>
                <a:gd name="T3" fmla="*/ 23 h 204"/>
                <a:gd name="T4" fmla="*/ 17 w 228"/>
                <a:gd name="T5" fmla="*/ 26 h 204"/>
                <a:gd name="T6" fmla="*/ 19 w 228"/>
                <a:gd name="T7" fmla="*/ 28 h 204"/>
                <a:gd name="T8" fmla="*/ 26 w 228"/>
                <a:gd name="T9" fmla="*/ 30 h 204"/>
                <a:gd name="T10" fmla="*/ 31 w 228"/>
                <a:gd name="T11" fmla="*/ 30 h 204"/>
                <a:gd name="T12" fmla="*/ 38 w 228"/>
                <a:gd name="T13" fmla="*/ 33 h 204"/>
                <a:gd name="T14" fmla="*/ 43 w 228"/>
                <a:gd name="T15" fmla="*/ 33 h 204"/>
                <a:gd name="T16" fmla="*/ 50 w 228"/>
                <a:gd name="T17" fmla="*/ 35 h 204"/>
                <a:gd name="T18" fmla="*/ 55 w 228"/>
                <a:gd name="T19" fmla="*/ 35 h 204"/>
                <a:gd name="T20" fmla="*/ 62 w 228"/>
                <a:gd name="T21" fmla="*/ 35 h 204"/>
                <a:gd name="T22" fmla="*/ 71 w 228"/>
                <a:gd name="T23" fmla="*/ 35 h 204"/>
                <a:gd name="T24" fmla="*/ 79 w 228"/>
                <a:gd name="T25" fmla="*/ 33 h 204"/>
                <a:gd name="T26" fmla="*/ 81 w 228"/>
                <a:gd name="T27" fmla="*/ 26 h 204"/>
                <a:gd name="T28" fmla="*/ 88 w 228"/>
                <a:gd name="T29" fmla="*/ 21 h 204"/>
                <a:gd name="T30" fmla="*/ 93 w 228"/>
                <a:gd name="T31" fmla="*/ 16 h 204"/>
                <a:gd name="T32" fmla="*/ 100 w 228"/>
                <a:gd name="T33" fmla="*/ 14 h 204"/>
                <a:gd name="T34" fmla="*/ 109 w 228"/>
                <a:gd name="T35" fmla="*/ 7 h 204"/>
                <a:gd name="T36" fmla="*/ 114 w 228"/>
                <a:gd name="T37" fmla="*/ 4 h 204"/>
                <a:gd name="T38" fmla="*/ 112 w 228"/>
                <a:gd name="T39" fmla="*/ 7 h 204"/>
                <a:gd name="T40" fmla="*/ 112 w 228"/>
                <a:gd name="T41" fmla="*/ 11 h 204"/>
                <a:gd name="T42" fmla="*/ 112 w 228"/>
                <a:gd name="T43" fmla="*/ 16 h 204"/>
                <a:gd name="T44" fmla="*/ 112 w 228"/>
                <a:gd name="T45" fmla="*/ 21 h 204"/>
                <a:gd name="T46" fmla="*/ 112 w 228"/>
                <a:gd name="T47" fmla="*/ 28 h 204"/>
                <a:gd name="T48" fmla="*/ 114 w 228"/>
                <a:gd name="T49" fmla="*/ 33 h 204"/>
                <a:gd name="T50" fmla="*/ 117 w 228"/>
                <a:gd name="T51" fmla="*/ 35 h 204"/>
                <a:gd name="T52" fmla="*/ 121 w 228"/>
                <a:gd name="T53" fmla="*/ 38 h 204"/>
                <a:gd name="T54" fmla="*/ 124 w 228"/>
                <a:gd name="T55" fmla="*/ 35 h 204"/>
                <a:gd name="T56" fmla="*/ 131 w 228"/>
                <a:gd name="T57" fmla="*/ 30 h 204"/>
                <a:gd name="T58" fmla="*/ 138 w 228"/>
                <a:gd name="T59" fmla="*/ 23 h 204"/>
                <a:gd name="T60" fmla="*/ 145 w 228"/>
                <a:gd name="T61" fmla="*/ 19 h 204"/>
                <a:gd name="T62" fmla="*/ 152 w 228"/>
                <a:gd name="T63" fmla="*/ 11 h 204"/>
                <a:gd name="T64" fmla="*/ 157 w 228"/>
                <a:gd name="T65" fmla="*/ 4 h 204"/>
                <a:gd name="T66" fmla="*/ 162 w 228"/>
                <a:gd name="T67" fmla="*/ 2 h 204"/>
                <a:gd name="T68" fmla="*/ 164 w 228"/>
                <a:gd name="T69" fmla="*/ 0 h 204"/>
                <a:gd name="T70" fmla="*/ 228 w 228"/>
                <a:gd name="T71" fmla="*/ 23 h 204"/>
                <a:gd name="T72" fmla="*/ 211 w 228"/>
                <a:gd name="T73" fmla="*/ 187 h 204"/>
                <a:gd name="T74" fmla="*/ 131 w 228"/>
                <a:gd name="T75" fmla="*/ 204 h 204"/>
                <a:gd name="T76" fmla="*/ 29 w 228"/>
                <a:gd name="T77" fmla="*/ 137 h 204"/>
                <a:gd name="T78" fmla="*/ 69 w 228"/>
                <a:gd name="T79" fmla="*/ 76 h 204"/>
                <a:gd name="T80" fmla="*/ 7 w 228"/>
                <a:gd name="T81" fmla="*/ 66 h 204"/>
                <a:gd name="T82" fmla="*/ 0 w 228"/>
                <a:gd name="T83" fmla="*/ 47 h 204"/>
                <a:gd name="T84" fmla="*/ 7 w 228"/>
                <a:gd name="T85" fmla="*/ 23 h 204"/>
                <a:gd name="T86" fmla="*/ 7 w 228"/>
                <a:gd name="T87" fmla="*/ 23 h 2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8"/>
                <a:gd name="T133" fmla="*/ 0 h 204"/>
                <a:gd name="T134" fmla="*/ 228 w 228"/>
                <a:gd name="T135" fmla="*/ 204 h 2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8" h="204">
                  <a:moveTo>
                    <a:pt x="7" y="23"/>
                  </a:moveTo>
                  <a:lnTo>
                    <a:pt x="10" y="23"/>
                  </a:lnTo>
                  <a:lnTo>
                    <a:pt x="17" y="26"/>
                  </a:lnTo>
                  <a:lnTo>
                    <a:pt x="19" y="28"/>
                  </a:lnTo>
                  <a:lnTo>
                    <a:pt x="26" y="30"/>
                  </a:lnTo>
                  <a:lnTo>
                    <a:pt x="31" y="30"/>
                  </a:lnTo>
                  <a:lnTo>
                    <a:pt x="38" y="33"/>
                  </a:lnTo>
                  <a:lnTo>
                    <a:pt x="43" y="33"/>
                  </a:lnTo>
                  <a:lnTo>
                    <a:pt x="50" y="35"/>
                  </a:lnTo>
                  <a:lnTo>
                    <a:pt x="55" y="35"/>
                  </a:lnTo>
                  <a:lnTo>
                    <a:pt x="62" y="35"/>
                  </a:lnTo>
                  <a:lnTo>
                    <a:pt x="71" y="35"/>
                  </a:lnTo>
                  <a:lnTo>
                    <a:pt x="79" y="33"/>
                  </a:lnTo>
                  <a:lnTo>
                    <a:pt x="81" y="26"/>
                  </a:lnTo>
                  <a:lnTo>
                    <a:pt x="88" y="21"/>
                  </a:lnTo>
                  <a:lnTo>
                    <a:pt x="93" y="16"/>
                  </a:lnTo>
                  <a:lnTo>
                    <a:pt x="100" y="14"/>
                  </a:lnTo>
                  <a:lnTo>
                    <a:pt x="109" y="7"/>
                  </a:lnTo>
                  <a:lnTo>
                    <a:pt x="114" y="4"/>
                  </a:lnTo>
                  <a:lnTo>
                    <a:pt x="112" y="7"/>
                  </a:lnTo>
                  <a:lnTo>
                    <a:pt x="112" y="11"/>
                  </a:lnTo>
                  <a:lnTo>
                    <a:pt x="112" y="16"/>
                  </a:lnTo>
                  <a:lnTo>
                    <a:pt x="112" y="21"/>
                  </a:lnTo>
                  <a:lnTo>
                    <a:pt x="112" y="28"/>
                  </a:lnTo>
                  <a:lnTo>
                    <a:pt x="114" y="33"/>
                  </a:lnTo>
                  <a:lnTo>
                    <a:pt x="117" y="35"/>
                  </a:lnTo>
                  <a:lnTo>
                    <a:pt x="121" y="38"/>
                  </a:lnTo>
                  <a:lnTo>
                    <a:pt x="124" y="35"/>
                  </a:lnTo>
                  <a:lnTo>
                    <a:pt x="131" y="30"/>
                  </a:lnTo>
                  <a:lnTo>
                    <a:pt x="138" y="23"/>
                  </a:lnTo>
                  <a:lnTo>
                    <a:pt x="145" y="19"/>
                  </a:lnTo>
                  <a:lnTo>
                    <a:pt x="152" y="11"/>
                  </a:lnTo>
                  <a:lnTo>
                    <a:pt x="157" y="4"/>
                  </a:lnTo>
                  <a:lnTo>
                    <a:pt x="162" y="2"/>
                  </a:lnTo>
                  <a:lnTo>
                    <a:pt x="164" y="0"/>
                  </a:lnTo>
                  <a:lnTo>
                    <a:pt x="228" y="23"/>
                  </a:lnTo>
                  <a:lnTo>
                    <a:pt x="211" y="187"/>
                  </a:lnTo>
                  <a:lnTo>
                    <a:pt x="131" y="204"/>
                  </a:lnTo>
                  <a:lnTo>
                    <a:pt x="29" y="137"/>
                  </a:lnTo>
                  <a:lnTo>
                    <a:pt x="69" y="76"/>
                  </a:lnTo>
                  <a:lnTo>
                    <a:pt x="7" y="66"/>
                  </a:lnTo>
                  <a:lnTo>
                    <a:pt x="0" y="47"/>
                  </a:lnTo>
                  <a:lnTo>
                    <a:pt x="7" y="23"/>
                  </a:lnTo>
                  <a:close/>
                </a:path>
              </a:pathLst>
            </a:custGeom>
            <a:solidFill>
              <a:srgbClr val="A67A4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19" name="Freeform 20"/>
            <p:cNvSpPr>
              <a:spLocks/>
            </p:cNvSpPr>
            <p:nvPr/>
          </p:nvSpPr>
          <p:spPr bwMode="auto">
            <a:xfrm>
              <a:off x="6909" y="9188"/>
              <a:ext cx="815" cy="446"/>
            </a:xfrm>
            <a:custGeom>
              <a:avLst/>
              <a:gdLst>
                <a:gd name="T0" fmla="*/ 232 w 815"/>
                <a:gd name="T1" fmla="*/ 33 h 446"/>
                <a:gd name="T2" fmla="*/ 209 w 815"/>
                <a:gd name="T3" fmla="*/ 216 h 446"/>
                <a:gd name="T4" fmla="*/ 104 w 815"/>
                <a:gd name="T5" fmla="*/ 244 h 446"/>
                <a:gd name="T6" fmla="*/ 0 w 815"/>
                <a:gd name="T7" fmla="*/ 311 h 446"/>
                <a:gd name="T8" fmla="*/ 7 w 815"/>
                <a:gd name="T9" fmla="*/ 349 h 446"/>
                <a:gd name="T10" fmla="*/ 31 w 815"/>
                <a:gd name="T11" fmla="*/ 351 h 446"/>
                <a:gd name="T12" fmla="*/ 57 w 815"/>
                <a:gd name="T13" fmla="*/ 373 h 446"/>
                <a:gd name="T14" fmla="*/ 95 w 815"/>
                <a:gd name="T15" fmla="*/ 387 h 446"/>
                <a:gd name="T16" fmla="*/ 126 w 815"/>
                <a:gd name="T17" fmla="*/ 399 h 446"/>
                <a:gd name="T18" fmla="*/ 154 w 815"/>
                <a:gd name="T19" fmla="*/ 399 h 446"/>
                <a:gd name="T20" fmla="*/ 178 w 815"/>
                <a:gd name="T21" fmla="*/ 418 h 446"/>
                <a:gd name="T22" fmla="*/ 204 w 815"/>
                <a:gd name="T23" fmla="*/ 415 h 446"/>
                <a:gd name="T24" fmla="*/ 249 w 815"/>
                <a:gd name="T25" fmla="*/ 373 h 446"/>
                <a:gd name="T26" fmla="*/ 299 w 815"/>
                <a:gd name="T27" fmla="*/ 377 h 446"/>
                <a:gd name="T28" fmla="*/ 372 w 815"/>
                <a:gd name="T29" fmla="*/ 366 h 446"/>
                <a:gd name="T30" fmla="*/ 379 w 815"/>
                <a:gd name="T31" fmla="*/ 399 h 446"/>
                <a:gd name="T32" fmla="*/ 403 w 815"/>
                <a:gd name="T33" fmla="*/ 408 h 446"/>
                <a:gd name="T34" fmla="*/ 427 w 815"/>
                <a:gd name="T35" fmla="*/ 408 h 446"/>
                <a:gd name="T36" fmla="*/ 448 w 815"/>
                <a:gd name="T37" fmla="*/ 432 h 446"/>
                <a:gd name="T38" fmla="*/ 500 w 815"/>
                <a:gd name="T39" fmla="*/ 434 h 446"/>
                <a:gd name="T40" fmla="*/ 540 w 815"/>
                <a:gd name="T41" fmla="*/ 444 h 446"/>
                <a:gd name="T42" fmla="*/ 600 w 815"/>
                <a:gd name="T43" fmla="*/ 423 h 446"/>
                <a:gd name="T44" fmla="*/ 635 w 815"/>
                <a:gd name="T45" fmla="*/ 446 h 446"/>
                <a:gd name="T46" fmla="*/ 704 w 815"/>
                <a:gd name="T47" fmla="*/ 406 h 446"/>
                <a:gd name="T48" fmla="*/ 787 w 815"/>
                <a:gd name="T49" fmla="*/ 351 h 446"/>
                <a:gd name="T50" fmla="*/ 815 w 815"/>
                <a:gd name="T51" fmla="*/ 301 h 446"/>
                <a:gd name="T52" fmla="*/ 778 w 815"/>
                <a:gd name="T53" fmla="*/ 195 h 446"/>
                <a:gd name="T54" fmla="*/ 778 w 815"/>
                <a:gd name="T55" fmla="*/ 0 h 446"/>
                <a:gd name="T56" fmla="*/ 540 w 815"/>
                <a:gd name="T57" fmla="*/ 47 h 446"/>
                <a:gd name="T58" fmla="*/ 552 w 815"/>
                <a:gd name="T59" fmla="*/ 230 h 446"/>
                <a:gd name="T60" fmla="*/ 460 w 815"/>
                <a:gd name="T61" fmla="*/ 309 h 446"/>
                <a:gd name="T62" fmla="*/ 424 w 815"/>
                <a:gd name="T63" fmla="*/ 204 h 446"/>
                <a:gd name="T64" fmla="*/ 436 w 815"/>
                <a:gd name="T65" fmla="*/ 50 h 446"/>
                <a:gd name="T66" fmla="*/ 232 w 815"/>
                <a:gd name="T67" fmla="*/ 33 h 446"/>
                <a:gd name="T68" fmla="*/ 232 w 815"/>
                <a:gd name="T69" fmla="*/ 33 h 4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5"/>
                <a:gd name="T106" fmla="*/ 0 h 446"/>
                <a:gd name="T107" fmla="*/ 815 w 815"/>
                <a:gd name="T108" fmla="*/ 446 h 4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5" h="446">
                  <a:moveTo>
                    <a:pt x="232" y="33"/>
                  </a:moveTo>
                  <a:lnTo>
                    <a:pt x="209" y="216"/>
                  </a:lnTo>
                  <a:lnTo>
                    <a:pt x="104" y="244"/>
                  </a:lnTo>
                  <a:lnTo>
                    <a:pt x="0" y="311"/>
                  </a:lnTo>
                  <a:lnTo>
                    <a:pt x="7" y="349"/>
                  </a:lnTo>
                  <a:lnTo>
                    <a:pt x="31" y="351"/>
                  </a:lnTo>
                  <a:lnTo>
                    <a:pt x="57" y="373"/>
                  </a:lnTo>
                  <a:lnTo>
                    <a:pt x="95" y="387"/>
                  </a:lnTo>
                  <a:lnTo>
                    <a:pt x="126" y="399"/>
                  </a:lnTo>
                  <a:lnTo>
                    <a:pt x="154" y="399"/>
                  </a:lnTo>
                  <a:lnTo>
                    <a:pt x="178" y="418"/>
                  </a:lnTo>
                  <a:lnTo>
                    <a:pt x="204" y="415"/>
                  </a:lnTo>
                  <a:lnTo>
                    <a:pt x="249" y="373"/>
                  </a:lnTo>
                  <a:lnTo>
                    <a:pt x="299" y="377"/>
                  </a:lnTo>
                  <a:lnTo>
                    <a:pt x="372" y="366"/>
                  </a:lnTo>
                  <a:lnTo>
                    <a:pt x="379" y="399"/>
                  </a:lnTo>
                  <a:lnTo>
                    <a:pt x="403" y="408"/>
                  </a:lnTo>
                  <a:lnTo>
                    <a:pt x="427" y="408"/>
                  </a:lnTo>
                  <a:lnTo>
                    <a:pt x="448" y="432"/>
                  </a:lnTo>
                  <a:lnTo>
                    <a:pt x="500" y="434"/>
                  </a:lnTo>
                  <a:lnTo>
                    <a:pt x="540" y="444"/>
                  </a:lnTo>
                  <a:lnTo>
                    <a:pt x="600" y="423"/>
                  </a:lnTo>
                  <a:lnTo>
                    <a:pt x="635" y="446"/>
                  </a:lnTo>
                  <a:lnTo>
                    <a:pt x="704" y="406"/>
                  </a:lnTo>
                  <a:lnTo>
                    <a:pt x="787" y="351"/>
                  </a:lnTo>
                  <a:lnTo>
                    <a:pt x="815" y="301"/>
                  </a:lnTo>
                  <a:lnTo>
                    <a:pt x="778" y="195"/>
                  </a:lnTo>
                  <a:lnTo>
                    <a:pt x="778" y="0"/>
                  </a:lnTo>
                  <a:lnTo>
                    <a:pt x="540" y="47"/>
                  </a:lnTo>
                  <a:lnTo>
                    <a:pt x="552" y="230"/>
                  </a:lnTo>
                  <a:lnTo>
                    <a:pt x="460" y="309"/>
                  </a:lnTo>
                  <a:lnTo>
                    <a:pt x="424" y="204"/>
                  </a:lnTo>
                  <a:lnTo>
                    <a:pt x="436" y="50"/>
                  </a:lnTo>
                  <a:lnTo>
                    <a:pt x="232" y="33"/>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20" name="Freeform 21"/>
            <p:cNvSpPr>
              <a:spLocks/>
            </p:cNvSpPr>
            <p:nvPr/>
          </p:nvSpPr>
          <p:spPr bwMode="auto">
            <a:xfrm>
              <a:off x="6698" y="8471"/>
              <a:ext cx="716" cy="681"/>
            </a:xfrm>
            <a:custGeom>
              <a:avLst/>
              <a:gdLst>
                <a:gd name="T0" fmla="*/ 133 w 716"/>
                <a:gd name="T1" fmla="*/ 183 h 681"/>
                <a:gd name="T2" fmla="*/ 232 w 716"/>
                <a:gd name="T3" fmla="*/ 204 h 681"/>
                <a:gd name="T4" fmla="*/ 457 w 716"/>
                <a:gd name="T5" fmla="*/ 140 h 681"/>
                <a:gd name="T6" fmla="*/ 642 w 716"/>
                <a:gd name="T7" fmla="*/ 0 h 681"/>
                <a:gd name="T8" fmla="*/ 673 w 716"/>
                <a:gd name="T9" fmla="*/ 28 h 681"/>
                <a:gd name="T10" fmla="*/ 716 w 716"/>
                <a:gd name="T11" fmla="*/ 185 h 681"/>
                <a:gd name="T12" fmla="*/ 557 w 716"/>
                <a:gd name="T13" fmla="*/ 278 h 681"/>
                <a:gd name="T14" fmla="*/ 391 w 716"/>
                <a:gd name="T15" fmla="*/ 301 h 681"/>
                <a:gd name="T16" fmla="*/ 405 w 716"/>
                <a:gd name="T17" fmla="*/ 453 h 681"/>
                <a:gd name="T18" fmla="*/ 353 w 716"/>
                <a:gd name="T19" fmla="*/ 681 h 681"/>
                <a:gd name="T20" fmla="*/ 311 w 716"/>
                <a:gd name="T21" fmla="*/ 629 h 681"/>
                <a:gd name="T22" fmla="*/ 275 w 716"/>
                <a:gd name="T23" fmla="*/ 636 h 681"/>
                <a:gd name="T24" fmla="*/ 263 w 716"/>
                <a:gd name="T25" fmla="*/ 601 h 681"/>
                <a:gd name="T26" fmla="*/ 287 w 716"/>
                <a:gd name="T27" fmla="*/ 513 h 681"/>
                <a:gd name="T28" fmla="*/ 332 w 716"/>
                <a:gd name="T29" fmla="*/ 453 h 681"/>
                <a:gd name="T30" fmla="*/ 348 w 716"/>
                <a:gd name="T31" fmla="*/ 320 h 681"/>
                <a:gd name="T32" fmla="*/ 289 w 716"/>
                <a:gd name="T33" fmla="*/ 335 h 681"/>
                <a:gd name="T34" fmla="*/ 292 w 716"/>
                <a:gd name="T35" fmla="*/ 370 h 681"/>
                <a:gd name="T36" fmla="*/ 242 w 716"/>
                <a:gd name="T37" fmla="*/ 403 h 681"/>
                <a:gd name="T38" fmla="*/ 171 w 716"/>
                <a:gd name="T39" fmla="*/ 384 h 681"/>
                <a:gd name="T40" fmla="*/ 107 w 716"/>
                <a:gd name="T41" fmla="*/ 387 h 681"/>
                <a:gd name="T42" fmla="*/ 85 w 716"/>
                <a:gd name="T43" fmla="*/ 339 h 681"/>
                <a:gd name="T44" fmla="*/ 59 w 716"/>
                <a:gd name="T45" fmla="*/ 361 h 681"/>
                <a:gd name="T46" fmla="*/ 26 w 716"/>
                <a:gd name="T47" fmla="*/ 370 h 681"/>
                <a:gd name="T48" fmla="*/ 0 w 716"/>
                <a:gd name="T49" fmla="*/ 351 h 681"/>
                <a:gd name="T50" fmla="*/ 24 w 716"/>
                <a:gd name="T51" fmla="*/ 251 h 681"/>
                <a:gd name="T52" fmla="*/ 133 w 716"/>
                <a:gd name="T53" fmla="*/ 183 h 681"/>
                <a:gd name="T54" fmla="*/ 133 w 716"/>
                <a:gd name="T55" fmla="*/ 183 h 6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16"/>
                <a:gd name="T85" fmla="*/ 0 h 681"/>
                <a:gd name="T86" fmla="*/ 716 w 716"/>
                <a:gd name="T87" fmla="*/ 681 h 68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16" h="681">
                  <a:moveTo>
                    <a:pt x="133" y="183"/>
                  </a:moveTo>
                  <a:lnTo>
                    <a:pt x="232" y="204"/>
                  </a:lnTo>
                  <a:lnTo>
                    <a:pt x="457" y="140"/>
                  </a:lnTo>
                  <a:lnTo>
                    <a:pt x="642" y="0"/>
                  </a:lnTo>
                  <a:lnTo>
                    <a:pt x="673" y="28"/>
                  </a:lnTo>
                  <a:lnTo>
                    <a:pt x="716" y="185"/>
                  </a:lnTo>
                  <a:lnTo>
                    <a:pt x="557" y="278"/>
                  </a:lnTo>
                  <a:lnTo>
                    <a:pt x="391" y="301"/>
                  </a:lnTo>
                  <a:lnTo>
                    <a:pt x="405" y="453"/>
                  </a:lnTo>
                  <a:lnTo>
                    <a:pt x="353" y="681"/>
                  </a:lnTo>
                  <a:lnTo>
                    <a:pt x="311" y="629"/>
                  </a:lnTo>
                  <a:lnTo>
                    <a:pt x="275" y="636"/>
                  </a:lnTo>
                  <a:lnTo>
                    <a:pt x="263" y="601"/>
                  </a:lnTo>
                  <a:lnTo>
                    <a:pt x="287" y="513"/>
                  </a:lnTo>
                  <a:lnTo>
                    <a:pt x="332" y="453"/>
                  </a:lnTo>
                  <a:lnTo>
                    <a:pt x="348" y="320"/>
                  </a:lnTo>
                  <a:lnTo>
                    <a:pt x="289" y="335"/>
                  </a:lnTo>
                  <a:lnTo>
                    <a:pt x="292" y="370"/>
                  </a:lnTo>
                  <a:lnTo>
                    <a:pt x="242" y="403"/>
                  </a:lnTo>
                  <a:lnTo>
                    <a:pt x="171" y="384"/>
                  </a:lnTo>
                  <a:lnTo>
                    <a:pt x="107" y="387"/>
                  </a:lnTo>
                  <a:lnTo>
                    <a:pt x="85" y="339"/>
                  </a:lnTo>
                  <a:lnTo>
                    <a:pt x="59" y="361"/>
                  </a:lnTo>
                  <a:lnTo>
                    <a:pt x="26" y="370"/>
                  </a:lnTo>
                  <a:lnTo>
                    <a:pt x="0" y="351"/>
                  </a:lnTo>
                  <a:lnTo>
                    <a:pt x="24" y="251"/>
                  </a:lnTo>
                  <a:lnTo>
                    <a:pt x="133" y="183"/>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21" name="Freeform 22"/>
            <p:cNvSpPr>
              <a:spLocks/>
            </p:cNvSpPr>
            <p:nvPr/>
          </p:nvSpPr>
          <p:spPr bwMode="auto">
            <a:xfrm>
              <a:off x="6771" y="7889"/>
              <a:ext cx="669" cy="437"/>
            </a:xfrm>
            <a:custGeom>
              <a:avLst/>
              <a:gdLst>
                <a:gd name="T0" fmla="*/ 0 w 669"/>
                <a:gd name="T1" fmla="*/ 143 h 437"/>
                <a:gd name="T2" fmla="*/ 12 w 669"/>
                <a:gd name="T3" fmla="*/ 183 h 437"/>
                <a:gd name="T4" fmla="*/ 479 w 669"/>
                <a:gd name="T5" fmla="*/ 437 h 437"/>
                <a:gd name="T6" fmla="*/ 546 w 669"/>
                <a:gd name="T7" fmla="*/ 408 h 437"/>
                <a:gd name="T8" fmla="*/ 600 w 669"/>
                <a:gd name="T9" fmla="*/ 275 h 437"/>
                <a:gd name="T10" fmla="*/ 655 w 669"/>
                <a:gd name="T11" fmla="*/ 247 h 437"/>
                <a:gd name="T12" fmla="*/ 669 w 669"/>
                <a:gd name="T13" fmla="*/ 216 h 437"/>
                <a:gd name="T14" fmla="*/ 652 w 669"/>
                <a:gd name="T15" fmla="*/ 147 h 437"/>
                <a:gd name="T16" fmla="*/ 614 w 669"/>
                <a:gd name="T17" fmla="*/ 121 h 437"/>
                <a:gd name="T18" fmla="*/ 560 w 669"/>
                <a:gd name="T19" fmla="*/ 138 h 437"/>
                <a:gd name="T20" fmla="*/ 536 w 669"/>
                <a:gd name="T21" fmla="*/ 135 h 437"/>
                <a:gd name="T22" fmla="*/ 463 w 669"/>
                <a:gd name="T23" fmla="*/ 140 h 437"/>
                <a:gd name="T24" fmla="*/ 411 w 669"/>
                <a:gd name="T25" fmla="*/ 102 h 437"/>
                <a:gd name="T26" fmla="*/ 323 w 669"/>
                <a:gd name="T27" fmla="*/ 114 h 437"/>
                <a:gd name="T28" fmla="*/ 396 w 669"/>
                <a:gd name="T29" fmla="*/ 299 h 437"/>
                <a:gd name="T30" fmla="*/ 202 w 669"/>
                <a:gd name="T31" fmla="*/ 143 h 437"/>
                <a:gd name="T32" fmla="*/ 136 w 669"/>
                <a:gd name="T33" fmla="*/ 0 h 437"/>
                <a:gd name="T34" fmla="*/ 0 w 669"/>
                <a:gd name="T35" fmla="*/ 143 h 437"/>
                <a:gd name="T36" fmla="*/ 0 w 669"/>
                <a:gd name="T37" fmla="*/ 143 h 4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9"/>
                <a:gd name="T58" fmla="*/ 0 h 437"/>
                <a:gd name="T59" fmla="*/ 669 w 669"/>
                <a:gd name="T60" fmla="*/ 437 h 4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9" h="437">
                  <a:moveTo>
                    <a:pt x="0" y="143"/>
                  </a:moveTo>
                  <a:lnTo>
                    <a:pt x="12" y="183"/>
                  </a:lnTo>
                  <a:lnTo>
                    <a:pt x="479" y="437"/>
                  </a:lnTo>
                  <a:lnTo>
                    <a:pt x="546" y="408"/>
                  </a:lnTo>
                  <a:lnTo>
                    <a:pt x="600" y="275"/>
                  </a:lnTo>
                  <a:lnTo>
                    <a:pt x="655" y="247"/>
                  </a:lnTo>
                  <a:lnTo>
                    <a:pt x="669" y="216"/>
                  </a:lnTo>
                  <a:lnTo>
                    <a:pt x="652" y="147"/>
                  </a:lnTo>
                  <a:lnTo>
                    <a:pt x="614" y="121"/>
                  </a:lnTo>
                  <a:lnTo>
                    <a:pt x="560" y="138"/>
                  </a:lnTo>
                  <a:lnTo>
                    <a:pt x="536" y="135"/>
                  </a:lnTo>
                  <a:lnTo>
                    <a:pt x="463" y="140"/>
                  </a:lnTo>
                  <a:lnTo>
                    <a:pt x="411" y="102"/>
                  </a:lnTo>
                  <a:lnTo>
                    <a:pt x="323" y="114"/>
                  </a:lnTo>
                  <a:lnTo>
                    <a:pt x="396" y="299"/>
                  </a:lnTo>
                  <a:lnTo>
                    <a:pt x="202" y="143"/>
                  </a:lnTo>
                  <a:lnTo>
                    <a:pt x="136" y="0"/>
                  </a:lnTo>
                  <a:lnTo>
                    <a:pt x="0" y="143"/>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22" name="Freeform 23"/>
            <p:cNvSpPr>
              <a:spLocks/>
            </p:cNvSpPr>
            <p:nvPr/>
          </p:nvSpPr>
          <p:spPr bwMode="auto">
            <a:xfrm>
              <a:off x="5638" y="8568"/>
              <a:ext cx="892" cy="750"/>
            </a:xfrm>
            <a:custGeom>
              <a:avLst/>
              <a:gdLst>
                <a:gd name="T0" fmla="*/ 83 w 892"/>
                <a:gd name="T1" fmla="*/ 651 h 750"/>
                <a:gd name="T2" fmla="*/ 133 w 892"/>
                <a:gd name="T3" fmla="*/ 420 h 750"/>
                <a:gd name="T4" fmla="*/ 90 w 892"/>
                <a:gd name="T5" fmla="*/ 404 h 750"/>
                <a:gd name="T6" fmla="*/ 19 w 892"/>
                <a:gd name="T7" fmla="*/ 420 h 750"/>
                <a:gd name="T8" fmla="*/ 0 w 892"/>
                <a:gd name="T9" fmla="*/ 399 h 750"/>
                <a:gd name="T10" fmla="*/ 33 w 892"/>
                <a:gd name="T11" fmla="*/ 342 h 750"/>
                <a:gd name="T12" fmla="*/ 123 w 892"/>
                <a:gd name="T13" fmla="*/ 323 h 750"/>
                <a:gd name="T14" fmla="*/ 161 w 892"/>
                <a:gd name="T15" fmla="*/ 330 h 750"/>
                <a:gd name="T16" fmla="*/ 249 w 892"/>
                <a:gd name="T17" fmla="*/ 209 h 750"/>
                <a:gd name="T18" fmla="*/ 339 w 892"/>
                <a:gd name="T19" fmla="*/ 173 h 750"/>
                <a:gd name="T20" fmla="*/ 425 w 892"/>
                <a:gd name="T21" fmla="*/ 192 h 750"/>
                <a:gd name="T22" fmla="*/ 417 w 892"/>
                <a:gd name="T23" fmla="*/ 169 h 750"/>
                <a:gd name="T24" fmla="*/ 432 w 892"/>
                <a:gd name="T25" fmla="*/ 105 h 750"/>
                <a:gd name="T26" fmla="*/ 467 w 892"/>
                <a:gd name="T27" fmla="*/ 95 h 750"/>
                <a:gd name="T28" fmla="*/ 493 w 892"/>
                <a:gd name="T29" fmla="*/ 102 h 750"/>
                <a:gd name="T30" fmla="*/ 510 w 892"/>
                <a:gd name="T31" fmla="*/ 88 h 750"/>
                <a:gd name="T32" fmla="*/ 536 w 892"/>
                <a:gd name="T33" fmla="*/ 86 h 750"/>
                <a:gd name="T34" fmla="*/ 562 w 892"/>
                <a:gd name="T35" fmla="*/ 95 h 750"/>
                <a:gd name="T36" fmla="*/ 586 w 892"/>
                <a:gd name="T37" fmla="*/ 71 h 750"/>
                <a:gd name="T38" fmla="*/ 605 w 892"/>
                <a:gd name="T39" fmla="*/ 62 h 750"/>
                <a:gd name="T40" fmla="*/ 645 w 892"/>
                <a:gd name="T41" fmla="*/ 26 h 750"/>
                <a:gd name="T42" fmla="*/ 681 w 892"/>
                <a:gd name="T43" fmla="*/ 50 h 750"/>
                <a:gd name="T44" fmla="*/ 719 w 892"/>
                <a:gd name="T45" fmla="*/ 0 h 750"/>
                <a:gd name="T46" fmla="*/ 756 w 892"/>
                <a:gd name="T47" fmla="*/ 10 h 750"/>
                <a:gd name="T48" fmla="*/ 790 w 892"/>
                <a:gd name="T49" fmla="*/ 45 h 750"/>
                <a:gd name="T50" fmla="*/ 818 w 892"/>
                <a:gd name="T51" fmla="*/ 45 h 750"/>
                <a:gd name="T52" fmla="*/ 837 w 892"/>
                <a:gd name="T53" fmla="*/ 60 h 750"/>
                <a:gd name="T54" fmla="*/ 849 w 892"/>
                <a:gd name="T55" fmla="*/ 88 h 750"/>
                <a:gd name="T56" fmla="*/ 873 w 892"/>
                <a:gd name="T57" fmla="*/ 105 h 750"/>
                <a:gd name="T58" fmla="*/ 889 w 892"/>
                <a:gd name="T59" fmla="*/ 126 h 750"/>
                <a:gd name="T60" fmla="*/ 880 w 892"/>
                <a:gd name="T61" fmla="*/ 157 h 750"/>
                <a:gd name="T62" fmla="*/ 873 w 892"/>
                <a:gd name="T63" fmla="*/ 169 h 750"/>
                <a:gd name="T64" fmla="*/ 875 w 892"/>
                <a:gd name="T65" fmla="*/ 195 h 750"/>
                <a:gd name="T66" fmla="*/ 837 w 892"/>
                <a:gd name="T67" fmla="*/ 204 h 750"/>
                <a:gd name="T68" fmla="*/ 799 w 892"/>
                <a:gd name="T69" fmla="*/ 223 h 750"/>
                <a:gd name="T70" fmla="*/ 553 w 892"/>
                <a:gd name="T71" fmla="*/ 342 h 750"/>
                <a:gd name="T72" fmla="*/ 550 w 892"/>
                <a:gd name="T73" fmla="*/ 356 h 750"/>
                <a:gd name="T74" fmla="*/ 534 w 892"/>
                <a:gd name="T75" fmla="*/ 356 h 750"/>
                <a:gd name="T76" fmla="*/ 522 w 892"/>
                <a:gd name="T77" fmla="*/ 373 h 750"/>
                <a:gd name="T78" fmla="*/ 543 w 892"/>
                <a:gd name="T79" fmla="*/ 382 h 750"/>
                <a:gd name="T80" fmla="*/ 515 w 892"/>
                <a:gd name="T81" fmla="*/ 399 h 750"/>
                <a:gd name="T82" fmla="*/ 517 w 892"/>
                <a:gd name="T83" fmla="*/ 416 h 750"/>
                <a:gd name="T84" fmla="*/ 591 w 892"/>
                <a:gd name="T85" fmla="*/ 401 h 750"/>
                <a:gd name="T86" fmla="*/ 586 w 892"/>
                <a:gd name="T87" fmla="*/ 430 h 750"/>
                <a:gd name="T88" fmla="*/ 645 w 892"/>
                <a:gd name="T89" fmla="*/ 423 h 750"/>
                <a:gd name="T90" fmla="*/ 669 w 892"/>
                <a:gd name="T91" fmla="*/ 401 h 750"/>
                <a:gd name="T92" fmla="*/ 721 w 892"/>
                <a:gd name="T93" fmla="*/ 404 h 750"/>
                <a:gd name="T94" fmla="*/ 766 w 892"/>
                <a:gd name="T95" fmla="*/ 392 h 750"/>
                <a:gd name="T96" fmla="*/ 892 w 892"/>
                <a:gd name="T97" fmla="*/ 368 h 750"/>
                <a:gd name="T98" fmla="*/ 861 w 892"/>
                <a:gd name="T99" fmla="*/ 463 h 750"/>
                <a:gd name="T100" fmla="*/ 792 w 892"/>
                <a:gd name="T101" fmla="*/ 501 h 750"/>
                <a:gd name="T102" fmla="*/ 745 w 892"/>
                <a:gd name="T103" fmla="*/ 515 h 750"/>
                <a:gd name="T104" fmla="*/ 704 w 892"/>
                <a:gd name="T105" fmla="*/ 580 h 750"/>
                <a:gd name="T106" fmla="*/ 700 w 892"/>
                <a:gd name="T107" fmla="*/ 717 h 750"/>
                <a:gd name="T108" fmla="*/ 581 w 892"/>
                <a:gd name="T109" fmla="*/ 741 h 750"/>
                <a:gd name="T110" fmla="*/ 543 w 892"/>
                <a:gd name="T111" fmla="*/ 736 h 750"/>
                <a:gd name="T112" fmla="*/ 453 w 892"/>
                <a:gd name="T113" fmla="*/ 689 h 750"/>
                <a:gd name="T114" fmla="*/ 429 w 892"/>
                <a:gd name="T115" fmla="*/ 710 h 750"/>
                <a:gd name="T116" fmla="*/ 334 w 892"/>
                <a:gd name="T117" fmla="*/ 750 h 750"/>
                <a:gd name="T118" fmla="*/ 211 w 892"/>
                <a:gd name="T119" fmla="*/ 748 h 750"/>
                <a:gd name="T120" fmla="*/ 135 w 892"/>
                <a:gd name="T121" fmla="*/ 712 h 750"/>
                <a:gd name="T122" fmla="*/ 83 w 892"/>
                <a:gd name="T123" fmla="*/ 651 h 750"/>
                <a:gd name="T124" fmla="*/ 83 w 892"/>
                <a:gd name="T125" fmla="*/ 651 h 7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2"/>
                <a:gd name="T190" fmla="*/ 0 h 750"/>
                <a:gd name="T191" fmla="*/ 892 w 892"/>
                <a:gd name="T192" fmla="*/ 750 h 7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2" h="750">
                  <a:moveTo>
                    <a:pt x="83" y="651"/>
                  </a:moveTo>
                  <a:lnTo>
                    <a:pt x="133" y="420"/>
                  </a:lnTo>
                  <a:lnTo>
                    <a:pt x="90" y="404"/>
                  </a:lnTo>
                  <a:lnTo>
                    <a:pt x="19" y="420"/>
                  </a:lnTo>
                  <a:lnTo>
                    <a:pt x="0" y="399"/>
                  </a:lnTo>
                  <a:lnTo>
                    <a:pt x="33" y="342"/>
                  </a:lnTo>
                  <a:lnTo>
                    <a:pt x="123" y="323"/>
                  </a:lnTo>
                  <a:lnTo>
                    <a:pt x="161" y="330"/>
                  </a:lnTo>
                  <a:lnTo>
                    <a:pt x="249" y="209"/>
                  </a:lnTo>
                  <a:lnTo>
                    <a:pt x="339" y="173"/>
                  </a:lnTo>
                  <a:lnTo>
                    <a:pt x="425" y="192"/>
                  </a:lnTo>
                  <a:lnTo>
                    <a:pt x="417" y="169"/>
                  </a:lnTo>
                  <a:lnTo>
                    <a:pt x="432" y="105"/>
                  </a:lnTo>
                  <a:lnTo>
                    <a:pt x="467" y="95"/>
                  </a:lnTo>
                  <a:lnTo>
                    <a:pt x="493" y="102"/>
                  </a:lnTo>
                  <a:lnTo>
                    <a:pt x="510" y="88"/>
                  </a:lnTo>
                  <a:lnTo>
                    <a:pt x="536" y="86"/>
                  </a:lnTo>
                  <a:lnTo>
                    <a:pt x="562" y="95"/>
                  </a:lnTo>
                  <a:lnTo>
                    <a:pt x="586" y="71"/>
                  </a:lnTo>
                  <a:lnTo>
                    <a:pt x="605" y="62"/>
                  </a:lnTo>
                  <a:lnTo>
                    <a:pt x="645" y="26"/>
                  </a:lnTo>
                  <a:lnTo>
                    <a:pt x="681" y="50"/>
                  </a:lnTo>
                  <a:lnTo>
                    <a:pt x="719" y="0"/>
                  </a:lnTo>
                  <a:lnTo>
                    <a:pt x="756" y="10"/>
                  </a:lnTo>
                  <a:lnTo>
                    <a:pt x="790" y="45"/>
                  </a:lnTo>
                  <a:lnTo>
                    <a:pt x="818" y="45"/>
                  </a:lnTo>
                  <a:lnTo>
                    <a:pt x="837" y="60"/>
                  </a:lnTo>
                  <a:lnTo>
                    <a:pt x="849" y="88"/>
                  </a:lnTo>
                  <a:lnTo>
                    <a:pt x="873" y="105"/>
                  </a:lnTo>
                  <a:lnTo>
                    <a:pt x="889" y="126"/>
                  </a:lnTo>
                  <a:lnTo>
                    <a:pt x="880" y="157"/>
                  </a:lnTo>
                  <a:lnTo>
                    <a:pt x="873" y="169"/>
                  </a:lnTo>
                  <a:lnTo>
                    <a:pt x="875" y="195"/>
                  </a:lnTo>
                  <a:lnTo>
                    <a:pt x="837" y="204"/>
                  </a:lnTo>
                  <a:lnTo>
                    <a:pt x="799" y="223"/>
                  </a:lnTo>
                  <a:lnTo>
                    <a:pt x="553" y="342"/>
                  </a:lnTo>
                  <a:lnTo>
                    <a:pt x="550" y="356"/>
                  </a:lnTo>
                  <a:lnTo>
                    <a:pt x="534" y="356"/>
                  </a:lnTo>
                  <a:lnTo>
                    <a:pt x="522" y="373"/>
                  </a:lnTo>
                  <a:lnTo>
                    <a:pt x="543" y="382"/>
                  </a:lnTo>
                  <a:lnTo>
                    <a:pt x="515" y="399"/>
                  </a:lnTo>
                  <a:lnTo>
                    <a:pt x="517" y="416"/>
                  </a:lnTo>
                  <a:lnTo>
                    <a:pt x="591" y="401"/>
                  </a:lnTo>
                  <a:lnTo>
                    <a:pt x="586" y="430"/>
                  </a:lnTo>
                  <a:lnTo>
                    <a:pt x="645" y="423"/>
                  </a:lnTo>
                  <a:lnTo>
                    <a:pt x="669" y="401"/>
                  </a:lnTo>
                  <a:lnTo>
                    <a:pt x="721" y="404"/>
                  </a:lnTo>
                  <a:lnTo>
                    <a:pt x="766" y="392"/>
                  </a:lnTo>
                  <a:lnTo>
                    <a:pt x="892" y="368"/>
                  </a:lnTo>
                  <a:lnTo>
                    <a:pt x="861" y="463"/>
                  </a:lnTo>
                  <a:lnTo>
                    <a:pt x="792" y="501"/>
                  </a:lnTo>
                  <a:lnTo>
                    <a:pt x="745" y="515"/>
                  </a:lnTo>
                  <a:lnTo>
                    <a:pt x="704" y="580"/>
                  </a:lnTo>
                  <a:lnTo>
                    <a:pt x="700" y="717"/>
                  </a:lnTo>
                  <a:lnTo>
                    <a:pt x="581" y="741"/>
                  </a:lnTo>
                  <a:lnTo>
                    <a:pt x="543" y="736"/>
                  </a:lnTo>
                  <a:lnTo>
                    <a:pt x="453" y="689"/>
                  </a:lnTo>
                  <a:lnTo>
                    <a:pt x="429" y="710"/>
                  </a:lnTo>
                  <a:lnTo>
                    <a:pt x="334" y="750"/>
                  </a:lnTo>
                  <a:lnTo>
                    <a:pt x="211" y="748"/>
                  </a:lnTo>
                  <a:lnTo>
                    <a:pt x="135" y="712"/>
                  </a:lnTo>
                  <a:lnTo>
                    <a:pt x="83" y="651"/>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23" name="Freeform 24"/>
            <p:cNvSpPr>
              <a:spLocks/>
            </p:cNvSpPr>
            <p:nvPr/>
          </p:nvSpPr>
          <p:spPr bwMode="auto">
            <a:xfrm>
              <a:off x="4960" y="9152"/>
              <a:ext cx="586" cy="459"/>
            </a:xfrm>
            <a:custGeom>
              <a:avLst/>
              <a:gdLst>
                <a:gd name="T0" fmla="*/ 36 w 586"/>
                <a:gd name="T1" fmla="*/ 124 h 459"/>
                <a:gd name="T2" fmla="*/ 138 w 586"/>
                <a:gd name="T3" fmla="*/ 124 h 459"/>
                <a:gd name="T4" fmla="*/ 256 w 586"/>
                <a:gd name="T5" fmla="*/ 188 h 459"/>
                <a:gd name="T6" fmla="*/ 365 w 586"/>
                <a:gd name="T7" fmla="*/ 138 h 459"/>
                <a:gd name="T8" fmla="*/ 361 w 586"/>
                <a:gd name="T9" fmla="*/ 79 h 459"/>
                <a:gd name="T10" fmla="*/ 403 w 586"/>
                <a:gd name="T11" fmla="*/ 29 h 459"/>
                <a:gd name="T12" fmla="*/ 498 w 586"/>
                <a:gd name="T13" fmla="*/ 0 h 459"/>
                <a:gd name="T14" fmla="*/ 534 w 586"/>
                <a:gd name="T15" fmla="*/ 19 h 459"/>
                <a:gd name="T16" fmla="*/ 505 w 586"/>
                <a:gd name="T17" fmla="*/ 79 h 459"/>
                <a:gd name="T18" fmla="*/ 574 w 586"/>
                <a:gd name="T19" fmla="*/ 107 h 459"/>
                <a:gd name="T20" fmla="*/ 586 w 586"/>
                <a:gd name="T21" fmla="*/ 150 h 459"/>
                <a:gd name="T22" fmla="*/ 548 w 586"/>
                <a:gd name="T23" fmla="*/ 214 h 459"/>
                <a:gd name="T24" fmla="*/ 564 w 586"/>
                <a:gd name="T25" fmla="*/ 240 h 459"/>
                <a:gd name="T26" fmla="*/ 557 w 586"/>
                <a:gd name="T27" fmla="*/ 266 h 459"/>
                <a:gd name="T28" fmla="*/ 507 w 586"/>
                <a:gd name="T29" fmla="*/ 302 h 459"/>
                <a:gd name="T30" fmla="*/ 498 w 586"/>
                <a:gd name="T31" fmla="*/ 347 h 459"/>
                <a:gd name="T32" fmla="*/ 462 w 586"/>
                <a:gd name="T33" fmla="*/ 354 h 459"/>
                <a:gd name="T34" fmla="*/ 384 w 586"/>
                <a:gd name="T35" fmla="*/ 328 h 459"/>
                <a:gd name="T36" fmla="*/ 209 w 586"/>
                <a:gd name="T37" fmla="*/ 447 h 459"/>
                <a:gd name="T38" fmla="*/ 145 w 586"/>
                <a:gd name="T39" fmla="*/ 459 h 459"/>
                <a:gd name="T40" fmla="*/ 81 w 586"/>
                <a:gd name="T41" fmla="*/ 425 h 459"/>
                <a:gd name="T42" fmla="*/ 14 w 586"/>
                <a:gd name="T43" fmla="*/ 368 h 459"/>
                <a:gd name="T44" fmla="*/ 0 w 586"/>
                <a:gd name="T45" fmla="*/ 292 h 459"/>
                <a:gd name="T46" fmla="*/ 36 w 586"/>
                <a:gd name="T47" fmla="*/ 124 h 459"/>
                <a:gd name="T48" fmla="*/ 36 w 586"/>
                <a:gd name="T49" fmla="*/ 124 h 4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6"/>
                <a:gd name="T76" fmla="*/ 0 h 459"/>
                <a:gd name="T77" fmla="*/ 586 w 586"/>
                <a:gd name="T78" fmla="*/ 459 h 4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6" h="459">
                  <a:moveTo>
                    <a:pt x="36" y="124"/>
                  </a:moveTo>
                  <a:lnTo>
                    <a:pt x="138" y="124"/>
                  </a:lnTo>
                  <a:lnTo>
                    <a:pt x="256" y="188"/>
                  </a:lnTo>
                  <a:lnTo>
                    <a:pt x="365" y="138"/>
                  </a:lnTo>
                  <a:lnTo>
                    <a:pt x="361" y="79"/>
                  </a:lnTo>
                  <a:lnTo>
                    <a:pt x="403" y="29"/>
                  </a:lnTo>
                  <a:lnTo>
                    <a:pt x="498" y="0"/>
                  </a:lnTo>
                  <a:lnTo>
                    <a:pt x="534" y="19"/>
                  </a:lnTo>
                  <a:lnTo>
                    <a:pt x="505" y="79"/>
                  </a:lnTo>
                  <a:lnTo>
                    <a:pt x="574" y="107"/>
                  </a:lnTo>
                  <a:lnTo>
                    <a:pt x="586" y="150"/>
                  </a:lnTo>
                  <a:lnTo>
                    <a:pt x="548" y="214"/>
                  </a:lnTo>
                  <a:lnTo>
                    <a:pt x="564" y="240"/>
                  </a:lnTo>
                  <a:lnTo>
                    <a:pt x="557" y="266"/>
                  </a:lnTo>
                  <a:lnTo>
                    <a:pt x="507" y="302"/>
                  </a:lnTo>
                  <a:lnTo>
                    <a:pt x="498" y="347"/>
                  </a:lnTo>
                  <a:lnTo>
                    <a:pt x="462" y="354"/>
                  </a:lnTo>
                  <a:lnTo>
                    <a:pt x="384" y="328"/>
                  </a:lnTo>
                  <a:lnTo>
                    <a:pt x="209" y="447"/>
                  </a:lnTo>
                  <a:lnTo>
                    <a:pt x="145" y="459"/>
                  </a:lnTo>
                  <a:lnTo>
                    <a:pt x="81" y="425"/>
                  </a:lnTo>
                  <a:lnTo>
                    <a:pt x="14" y="368"/>
                  </a:lnTo>
                  <a:lnTo>
                    <a:pt x="0" y="292"/>
                  </a:lnTo>
                  <a:lnTo>
                    <a:pt x="36" y="124"/>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24" name="Freeform 25"/>
            <p:cNvSpPr>
              <a:spLocks/>
            </p:cNvSpPr>
            <p:nvPr/>
          </p:nvSpPr>
          <p:spPr bwMode="auto">
            <a:xfrm>
              <a:off x="4972" y="8760"/>
              <a:ext cx="353" cy="236"/>
            </a:xfrm>
            <a:custGeom>
              <a:avLst/>
              <a:gdLst>
                <a:gd name="T0" fmla="*/ 76 w 353"/>
                <a:gd name="T1" fmla="*/ 0 h 236"/>
                <a:gd name="T2" fmla="*/ 73 w 353"/>
                <a:gd name="T3" fmla="*/ 76 h 236"/>
                <a:gd name="T4" fmla="*/ 14 w 353"/>
                <a:gd name="T5" fmla="*/ 86 h 236"/>
                <a:gd name="T6" fmla="*/ 0 w 353"/>
                <a:gd name="T7" fmla="*/ 114 h 236"/>
                <a:gd name="T8" fmla="*/ 9 w 353"/>
                <a:gd name="T9" fmla="*/ 164 h 236"/>
                <a:gd name="T10" fmla="*/ 36 w 353"/>
                <a:gd name="T11" fmla="*/ 195 h 236"/>
                <a:gd name="T12" fmla="*/ 90 w 353"/>
                <a:gd name="T13" fmla="*/ 176 h 236"/>
                <a:gd name="T14" fmla="*/ 152 w 353"/>
                <a:gd name="T15" fmla="*/ 236 h 236"/>
                <a:gd name="T16" fmla="*/ 263 w 353"/>
                <a:gd name="T17" fmla="*/ 193 h 236"/>
                <a:gd name="T18" fmla="*/ 353 w 353"/>
                <a:gd name="T19" fmla="*/ 193 h 236"/>
                <a:gd name="T20" fmla="*/ 76 w 353"/>
                <a:gd name="T21" fmla="*/ 0 h 236"/>
                <a:gd name="T22" fmla="*/ 76 w 353"/>
                <a:gd name="T23" fmla="*/ 0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3"/>
                <a:gd name="T37" fmla="*/ 0 h 236"/>
                <a:gd name="T38" fmla="*/ 353 w 353"/>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3" h="236">
                  <a:moveTo>
                    <a:pt x="76" y="0"/>
                  </a:moveTo>
                  <a:lnTo>
                    <a:pt x="73" y="76"/>
                  </a:lnTo>
                  <a:lnTo>
                    <a:pt x="14" y="86"/>
                  </a:lnTo>
                  <a:lnTo>
                    <a:pt x="0" y="114"/>
                  </a:lnTo>
                  <a:lnTo>
                    <a:pt x="9" y="164"/>
                  </a:lnTo>
                  <a:lnTo>
                    <a:pt x="36" y="195"/>
                  </a:lnTo>
                  <a:lnTo>
                    <a:pt x="90" y="176"/>
                  </a:lnTo>
                  <a:lnTo>
                    <a:pt x="152" y="236"/>
                  </a:lnTo>
                  <a:lnTo>
                    <a:pt x="263" y="193"/>
                  </a:lnTo>
                  <a:lnTo>
                    <a:pt x="353" y="193"/>
                  </a:lnTo>
                  <a:lnTo>
                    <a:pt x="76" y="0"/>
                  </a:lnTo>
                  <a:close/>
                </a:path>
              </a:pathLst>
            </a:custGeom>
            <a:solidFill>
              <a:srgbClr val="FFB5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25" name="Freeform 26"/>
            <p:cNvSpPr>
              <a:spLocks/>
            </p:cNvSpPr>
            <p:nvPr/>
          </p:nvSpPr>
          <p:spPr bwMode="auto">
            <a:xfrm>
              <a:off x="7307" y="7915"/>
              <a:ext cx="138" cy="121"/>
            </a:xfrm>
            <a:custGeom>
              <a:avLst/>
              <a:gdLst>
                <a:gd name="T0" fmla="*/ 0 w 138"/>
                <a:gd name="T1" fmla="*/ 109 h 121"/>
                <a:gd name="T2" fmla="*/ 22 w 138"/>
                <a:gd name="T3" fmla="*/ 121 h 121"/>
                <a:gd name="T4" fmla="*/ 138 w 138"/>
                <a:gd name="T5" fmla="*/ 33 h 121"/>
                <a:gd name="T6" fmla="*/ 114 w 138"/>
                <a:gd name="T7" fmla="*/ 0 h 121"/>
                <a:gd name="T8" fmla="*/ 0 w 138"/>
                <a:gd name="T9" fmla="*/ 109 h 121"/>
                <a:gd name="T10" fmla="*/ 0 w 138"/>
                <a:gd name="T11" fmla="*/ 109 h 121"/>
                <a:gd name="T12" fmla="*/ 0 60000 65536"/>
                <a:gd name="T13" fmla="*/ 0 60000 65536"/>
                <a:gd name="T14" fmla="*/ 0 60000 65536"/>
                <a:gd name="T15" fmla="*/ 0 60000 65536"/>
                <a:gd name="T16" fmla="*/ 0 60000 65536"/>
                <a:gd name="T17" fmla="*/ 0 60000 65536"/>
                <a:gd name="T18" fmla="*/ 0 w 138"/>
                <a:gd name="T19" fmla="*/ 0 h 121"/>
                <a:gd name="T20" fmla="*/ 138 w 138"/>
                <a:gd name="T21" fmla="*/ 121 h 121"/>
              </a:gdLst>
              <a:ahLst/>
              <a:cxnLst>
                <a:cxn ang="T12">
                  <a:pos x="T0" y="T1"/>
                </a:cxn>
                <a:cxn ang="T13">
                  <a:pos x="T2" y="T3"/>
                </a:cxn>
                <a:cxn ang="T14">
                  <a:pos x="T4" y="T5"/>
                </a:cxn>
                <a:cxn ang="T15">
                  <a:pos x="T6" y="T7"/>
                </a:cxn>
                <a:cxn ang="T16">
                  <a:pos x="T8" y="T9"/>
                </a:cxn>
                <a:cxn ang="T17">
                  <a:pos x="T10" y="T11"/>
                </a:cxn>
              </a:cxnLst>
              <a:rect l="T18" t="T19" r="T20" b="T21"/>
              <a:pathLst>
                <a:path w="138" h="121">
                  <a:moveTo>
                    <a:pt x="0" y="109"/>
                  </a:moveTo>
                  <a:lnTo>
                    <a:pt x="22" y="121"/>
                  </a:lnTo>
                  <a:lnTo>
                    <a:pt x="138" y="33"/>
                  </a:lnTo>
                  <a:lnTo>
                    <a:pt x="114" y="0"/>
                  </a:lnTo>
                  <a:lnTo>
                    <a:pt x="0" y="109"/>
                  </a:lnTo>
                  <a:close/>
                </a:path>
              </a:pathLst>
            </a:custGeom>
            <a:solidFill>
              <a:srgbClr val="BA87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26" name="Freeform 27"/>
            <p:cNvSpPr>
              <a:spLocks/>
            </p:cNvSpPr>
            <p:nvPr/>
          </p:nvSpPr>
          <p:spPr bwMode="auto">
            <a:xfrm>
              <a:off x="7030" y="8314"/>
              <a:ext cx="261" cy="185"/>
            </a:xfrm>
            <a:custGeom>
              <a:avLst/>
              <a:gdLst>
                <a:gd name="T0" fmla="*/ 0 w 261"/>
                <a:gd name="T1" fmla="*/ 185 h 185"/>
                <a:gd name="T2" fmla="*/ 0 w 261"/>
                <a:gd name="T3" fmla="*/ 185 h 185"/>
                <a:gd name="T4" fmla="*/ 5 w 261"/>
                <a:gd name="T5" fmla="*/ 183 h 185"/>
                <a:gd name="T6" fmla="*/ 7 w 261"/>
                <a:gd name="T7" fmla="*/ 183 h 185"/>
                <a:gd name="T8" fmla="*/ 14 w 261"/>
                <a:gd name="T9" fmla="*/ 181 h 185"/>
                <a:gd name="T10" fmla="*/ 21 w 261"/>
                <a:gd name="T11" fmla="*/ 178 h 185"/>
                <a:gd name="T12" fmla="*/ 31 w 261"/>
                <a:gd name="T13" fmla="*/ 176 h 185"/>
                <a:gd name="T14" fmla="*/ 35 w 261"/>
                <a:gd name="T15" fmla="*/ 176 h 185"/>
                <a:gd name="T16" fmla="*/ 40 w 261"/>
                <a:gd name="T17" fmla="*/ 173 h 185"/>
                <a:gd name="T18" fmla="*/ 45 w 261"/>
                <a:gd name="T19" fmla="*/ 173 h 185"/>
                <a:gd name="T20" fmla="*/ 52 w 261"/>
                <a:gd name="T21" fmla="*/ 171 h 185"/>
                <a:gd name="T22" fmla="*/ 57 w 261"/>
                <a:gd name="T23" fmla="*/ 169 h 185"/>
                <a:gd name="T24" fmla="*/ 64 w 261"/>
                <a:gd name="T25" fmla="*/ 166 h 185"/>
                <a:gd name="T26" fmla="*/ 69 w 261"/>
                <a:gd name="T27" fmla="*/ 164 h 185"/>
                <a:gd name="T28" fmla="*/ 76 w 261"/>
                <a:gd name="T29" fmla="*/ 164 h 185"/>
                <a:gd name="T30" fmla="*/ 80 w 261"/>
                <a:gd name="T31" fmla="*/ 159 h 185"/>
                <a:gd name="T32" fmla="*/ 88 w 261"/>
                <a:gd name="T33" fmla="*/ 159 h 185"/>
                <a:gd name="T34" fmla="*/ 95 w 261"/>
                <a:gd name="T35" fmla="*/ 157 h 185"/>
                <a:gd name="T36" fmla="*/ 99 w 261"/>
                <a:gd name="T37" fmla="*/ 154 h 185"/>
                <a:gd name="T38" fmla="*/ 107 w 261"/>
                <a:gd name="T39" fmla="*/ 152 h 185"/>
                <a:gd name="T40" fmla="*/ 111 w 261"/>
                <a:gd name="T41" fmla="*/ 150 h 185"/>
                <a:gd name="T42" fmla="*/ 118 w 261"/>
                <a:gd name="T43" fmla="*/ 147 h 185"/>
                <a:gd name="T44" fmla="*/ 125 w 261"/>
                <a:gd name="T45" fmla="*/ 145 h 185"/>
                <a:gd name="T46" fmla="*/ 130 w 261"/>
                <a:gd name="T47" fmla="*/ 140 h 185"/>
                <a:gd name="T48" fmla="*/ 137 w 261"/>
                <a:gd name="T49" fmla="*/ 140 h 185"/>
                <a:gd name="T50" fmla="*/ 144 w 261"/>
                <a:gd name="T51" fmla="*/ 135 h 185"/>
                <a:gd name="T52" fmla="*/ 149 w 261"/>
                <a:gd name="T53" fmla="*/ 133 h 185"/>
                <a:gd name="T54" fmla="*/ 161 w 261"/>
                <a:gd name="T55" fmla="*/ 126 h 185"/>
                <a:gd name="T56" fmla="*/ 171 w 261"/>
                <a:gd name="T57" fmla="*/ 119 h 185"/>
                <a:gd name="T58" fmla="*/ 180 w 261"/>
                <a:gd name="T59" fmla="*/ 107 h 185"/>
                <a:gd name="T60" fmla="*/ 192 w 261"/>
                <a:gd name="T61" fmla="*/ 97 h 185"/>
                <a:gd name="T62" fmla="*/ 201 w 261"/>
                <a:gd name="T63" fmla="*/ 86 h 185"/>
                <a:gd name="T64" fmla="*/ 211 w 261"/>
                <a:gd name="T65" fmla="*/ 76 h 185"/>
                <a:gd name="T66" fmla="*/ 218 w 261"/>
                <a:gd name="T67" fmla="*/ 64 h 185"/>
                <a:gd name="T68" fmla="*/ 227 w 261"/>
                <a:gd name="T69" fmla="*/ 55 h 185"/>
                <a:gd name="T70" fmla="*/ 232 w 261"/>
                <a:gd name="T71" fmla="*/ 43 h 185"/>
                <a:gd name="T72" fmla="*/ 239 w 261"/>
                <a:gd name="T73" fmla="*/ 33 h 185"/>
                <a:gd name="T74" fmla="*/ 244 w 261"/>
                <a:gd name="T75" fmla="*/ 24 h 185"/>
                <a:gd name="T76" fmla="*/ 251 w 261"/>
                <a:gd name="T77" fmla="*/ 17 h 185"/>
                <a:gd name="T78" fmla="*/ 254 w 261"/>
                <a:gd name="T79" fmla="*/ 10 h 185"/>
                <a:gd name="T80" fmla="*/ 258 w 261"/>
                <a:gd name="T81" fmla="*/ 5 h 185"/>
                <a:gd name="T82" fmla="*/ 258 w 261"/>
                <a:gd name="T83" fmla="*/ 0 h 185"/>
                <a:gd name="T84" fmla="*/ 261 w 261"/>
                <a:gd name="T85" fmla="*/ 0 h 185"/>
                <a:gd name="T86" fmla="*/ 173 w 261"/>
                <a:gd name="T87" fmla="*/ 50 h 185"/>
                <a:gd name="T88" fmla="*/ 16 w 261"/>
                <a:gd name="T89" fmla="*/ 105 h 185"/>
                <a:gd name="T90" fmla="*/ 0 w 261"/>
                <a:gd name="T91" fmla="*/ 185 h 185"/>
                <a:gd name="T92" fmla="*/ 0 w 261"/>
                <a:gd name="T93" fmla="*/ 185 h 1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1"/>
                <a:gd name="T142" fmla="*/ 0 h 185"/>
                <a:gd name="T143" fmla="*/ 261 w 261"/>
                <a:gd name="T144" fmla="*/ 185 h 1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1" h="185">
                  <a:moveTo>
                    <a:pt x="0" y="185"/>
                  </a:moveTo>
                  <a:lnTo>
                    <a:pt x="0" y="185"/>
                  </a:lnTo>
                  <a:lnTo>
                    <a:pt x="5" y="183"/>
                  </a:lnTo>
                  <a:lnTo>
                    <a:pt x="7" y="183"/>
                  </a:lnTo>
                  <a:lnTo>
                    <a:pt x="14" y="181"/>
                  </a:lnTo>
                  <a:lnTo>
                    <a:pt x="21" y="178"/>
                  </a:lnTo>
                  <a:lnTo>
                    <a:pt x="31" y="176"/>
                  </a:lnTo>
                  <a:lnTo>
                    <a:pt x="35" y="176"/>
                  </a:lnTo>
                  <a:lnTo>
                    <a:pt x="40" y="173"/>
                  </a:lnTo>
                  <a:lnTo>
                    <a:pt x="45" y="173"/>
                  </a:lnTo>
                  <a:lnTo>
                    <a:pt x="52" y="171"/>
                  </a:lnTo>
                  <a:lnTo>
                    <a:pt x="57" y="169"/>
                  </a:lnTo>
                  <a:lnTo>
                    <a:pt x="64" y="166"/>
                  </a:lnTo>
                  <a:lnTo>
                    <a:pt x="69" y="164"/>
                  </a:lnTo>
                  <a:lnTo>
                    <a:pt x="76" y="164"/>
                  </a:lnTo>
                  <a:lnTo>
                    <a:pt x="80" y="159"/>
                  </a:lnTo>
                  <a:lnTo>
                    <a:pt x="88" y="159"/>
                  </a:lnTo>
                  <a:lnTo>
                    <a:pt x="95" y="157"/>
                  </a:lnTo>
                  <a:lnTo>
                    <a:pt x="99" y="154"/>
                  </a:lnTo>
                  <a:lnTo>
                    <a:pt x="107" y="152"/>
                  </a:lnTo>
                  <a:lnTo>
                    <a:pt x="111" y="150"/>
                  </a:lnTo>
                  <a:lnTo>
                    <a:pt x="118" y="147"/>
                  </a:lnTo>
                  <a:lnTo>
                    <a:pt x="125" y="145"/>
                  </a:lnTo>
                  <a:lnTo>
                    <a:pt x="130" y="140"/>
                  </a:lnTo>
                  <a:lnTo>
                    <a:pt x="137" y="140"/>
                  </a:lnTo>
                  <a:lnTo>
                    <a:pt x="144" y="135"/>
                  </a:lnTo>
                  <a:lnTo>
                    <a:pt x="149" y="133"/>
                  </a:lnTo>
                  <a:lnTo>
                    <a:pt x="161" y="126"/>
                  </a:lnTo>
                  <a:lnTo>
                    <a:pt x="171" y="119"/>
                  </a:lnTo>
                  <a:lnTo>
                    <a:pt x="180" y="107"/>
                  </a:lnTo>
                  <a:lnTo>
                    <a:pt x="192" y="97"/>
                  </a:lnTo>
                  <a:lnTo>
                    <a:pt x="201" y="86"/>
                  </a:lnTo>
                  <a:lnTo>
                    <a:pt x="211" y="76"/>
                  </a:lnTo>
                  <a:lnTo>
                    <a:pt x="218" y="64"/>
                  </a:lnTo>
                  <a:lnTo>
                    <a:pt x="227" y="55"/>
                  </a:lnTo>
                  <a:lnTo>
                    <a:pt x="232" y="43"/>
                  </a:lnTo>
                  <a:lnTo>
                    <a:pt x="239" y="33"/>
                  </a:lnTo>
                  <a:lnTo>
                    <a:pt x="244" y="24"/>
                  </a:lnTo>
                  <a:lnTo>
                    <a:pt x="251" y="17"/>
                  </a:lnTo>
                  <a:lnTo>
                    <a:pt x="254" y="10"/>
                  </a:lnTo>
                  <a:lnTo>
                    <a:pt x="258" y="5"/>
                  </a:lnTo>
                  <a:lnTo>
                    <a:pt x="258" y="0"/>
                  </a:lnTo>
                  <a:lnTo>
                    <a:pt x="261" y="0"/>
                  </a:lnTo>
                  <a:lnTo>
                    <a:pt x="173" y="50"/>
                  </a:lnTo>
                  <a:lnTo>
                    <a:pt x="16" y="105"/>
                  </a:lnTo>
                  <a:lnTo>
                    <a:pt x="0" y="185"/>
                  </a:lnTo>
                  <a:close/>
                </a:path>
              </a:pathLst>
            </a:custGeom>
            <a:solidFill>
              <a:srgbClr val="A86E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27" name="Freeform 28"/>
            <p:cNvSpPr>
              <a:spLocks/>
            </p:cNvSpPr>
            <p:nvPr/>
          </p:nvSpPr>
          <p:spPr bwMode="auto">
            <a:xfrm>
              <a:off x="6788" y="7979"/>
              <a:ext cx="472" cy="444"/>
            </a:xfrm>
            <a:custGeom>
              <a:avLst/>
              <a:gdLst>
                <a:gd name="T0" fmla="*/ 0 w 472"/>
                <a:gd name="T1" fmla="*/ 91 h 444"/>
                <a:gd name="T2" fmla="*/ 7 w 472"/>
                <a:gd name="T3" fmla="*/ 76 h 444"/>
                <a:gd name="T4" fmla="*/ 17 w 472"/>
                <a:gd name="T5" fmla="*/ 67 h 444"/>
                <a:gd name="T6" fmla="*/ 28 w 472"/>
                <a:gd name="T7" fmla="*/ 53 h 444"/>
                <a:gd name="T8" fmla="*/ 40 w 472"/>
                <a:gd name="T9" fmla="*/ 41 h 444"/>
                <a:gd name="T10" fmla="*/ 52 w 472"/>
                <a:gd name="T11" fmla="*/ 26 h 444"/>
                <a:gd name="T12" fmla="*/ 66 w 472"/>
                <a:gd name="T13" fmla="*/ 17 h 444"/>
                <a:gd name="T14" fmla="*/ 81 w 472"/>
                <a:gd name="T15" fmla="*/ 12 h 444"/>
                <a:gd name="T16" fmla="*/ 95 w 472"/>
                <a:gd name="T17" fmla="*/ 5 h 444"/>
                <a:gd name="T18" fmla="*/ 109 w 472"/>
                <a:gd name="T19" fmla="*/ 3 h 444"/>
                <a:gd name="T20" fmla="*/ 123 w 472"/>
                <a:gd name="T21" fmla="*/ 0 h 444"/>
                <a:gd name="T22" fmla="*/ 138 w 472"/>
                <a:gd name="T23" fmla="*/ 0 h 444"/>
                <a:gd name="T24" fmla="*/ 147 w 472"/>
                <a:gd name="T25" fmla="*/ 0 h 444"/>
                <a:gd name="T26" fmla="*/ 156 w 472"/>
                <a:gd name="T27" fmla="*/ 0 h 444"/>
                <a:gd name="T28" fmla="*/ 192 w 472"/>
                <a:gd name="T29" fmla="*/ 53 h 444"/>
                <a:gd name="T30" fmla="*/ 332 w 472"/>
                <a:gd name="T31" fmla="*/ 136 h 444"/>
                <a:gd name="T32" fmla="*/ 306 w 472"/>
                <a:gd name="T33" fmla="*/ 64 h 444"/>
                <a:gd name="T34" fmla="*/ 301 w 472"/>
                <a:gd name="T35" fmla="*/ 31 h 444"/>
                <a:gd name="T36" fmla="*/ 313 w 472"/>
                <a:gd name="T37" fmla="*/ 31 h 444"/>
                <a:gd name="T38" fmla="*/ 327 w 472"/>
                <a:gd name="T39" fmla="*/ 36 h 444"/>
                <a:gd name="T40" fmla="*/ 349 w 472"/>
                <a:gd name="T41" fmla="*/ 43 h 444"/>
                <a:gd name="T42" fmla="*/ 370 w 472"/>
                <a:gd name="T43" fmla="*/ 57 h 444"/>
                <a:gd name="T44" fmla="*/ 382 w 472"/>
                <a:gd name="T45" fmla="*/ 64 h 444"/>
                <a:gd name="T46" fmla="*/ 394 w 472"/>
                <a:gd name="T47" fmla="*/ 76 h 444"/>
                <a:gd name="T48" fmla="*/ 405 w 472"/>
                <a:gd name="T49" fmla="*/ 86 h 444"/>
                <a:gd name="T50" fmla="*/ 417 w 472"/>
                <a:gd name="T51" fmla="*/ 102 h 444"/>
                <a:gd name="T52" fmla="*/ 427 w 472"/>
                <a:gd name="T53" fmla="*/ 117 h 444"/>
                <a:gd name="T54" fmla="*/ 436 w 472"/>
                <a:gd name="T55" fmla="*/ 138 h 444"/>
                <a:gd name="T56" fmla="*/ 446 w 472"/>
                <a:gd name="T57" fmla="*/ 157 h 444"/>
                <a:gd name="T58" fmla="*/ 453 w 472"/>
                <a:gd name="T59" fmla="*/ 176 h 444"/>
                <a:gd name="T60" fmla="*/ 458 w 472"/>
                <a:gd name="T61" fmla="*/ 195 h 444"/>
                <a:gd name="T62" fmla="*/ 462 w 472"/>
                <a:gd name="T63" fmla="*/ 214 h 444"/>
                <a:gd name="T64" fmla="*/ 465 w 472"/>
                <a:gd name="T65" fmla="*/ 231 h 444"/>
                <a:gd name="T66" fmla="*/ 467 w 472"/>
                <a:gd name="T67" fmla="*/ 250 h 444"/>
                <a:gd name="T68" fmla="*/ 469 w 472"/>
                <a:gd name="T69" fmla="*/ 264 h 444"/>
                <a:gd name="T70" fmla="*/ 472 w 472"/>
                <a:gd name="T71" fmla="*/ 280 h 444"/>
                <a:gd name="T72" fmla="*/ 472 w 472"/>
                <a:gd name="T73" fmla="*/ 295 h 444"/>
                <a:gd name="T74" fmla="*/ 472 w 472"/>
                <a:gd name="T75" fmla="*/ 307 h 444"/>
                <a:gd name="T76" fmla="*/ 472 w 472"/>
                <a:gd name="T77" fmla="*/ 328 h 444"/>
                <a:gd name="T78" fmla="*/ 469 w 472"/>
                <a:gd name="T79" fmla="*/ 342 h 444"/>
                <a:gd name="T80" fmla="*/ 469 w 472"/>
                <a:gd name="T81" fmla="*/ 347 h 444"/>
                <a:gd name="T82" fmla="*/ 254 w 472"/>
                <a:gd name="T83" fmla="*/ 444 h 444"/>
                <a:gd name="T84" fmla="*/ 88 w 472"/>
                <a:gd name="T85" fmla="*/ 402 h 444"/>
                <a:gd name="T86" fmla="*/ 0 w 472"/>
                <a:gd name="T87" fmla="*/ 290 h 444"/>
                <a:gd name="T88" fmla="*/ 0 w 472"/>
                <a:gd name="T89" fmla="*/ 93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72"/>
                <a:gd name="T136" fmla="*/ 0 h 444"/>
                <a:gd name="T137" fmla="*/ 472 w 472"/>
                <a:gd name="T138" fmla="*/ 444 h 4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72" h="444">
                  <a:moveTo>
                    <a:pt x="0" y="93"/>
                  </a:moveTo>
                  <a:lnTo>
                    <a:pt x="0" y="91"/>
                  </a:lnTo>
                  <a:lnTo>
                    <a:pt x="5" y="83"/>
                  </a:lnTo>
                  <a:lnTo>
                    <a:pt x="7" y="76"/>
                  </a:lnTo>
                  <a:lnTo>
                    <a:pt x="12" y="72"/>
                  </a:lnTo>
                  <a:lnTo>
                    <a:pt x="17" y="67"/>
                  </a:lnTo>
                  <a:lnTo>
                    <a:pt x="24" y="60"/>
                  </a:lnTo>
                  <a:lnTo>
                    <a:pt x="28" y="53"/>
                  </a:lnTo>
                  <a:lnTo>
                    <a:pt x="36" y="45"/>
                  </a:lnTo>
                  <a:lnTo>
                    <a:pt x="40" y="41"/>
                  </a:lnTo>
                  <a:lnTo>
                    <a:pt x="47" y="34"/>
                  </a:lnTo>
                  <a:lnTo>
                    <a:pt x="52" y="26"/>
                  </a:lnTo>
                  <a:lnTo>
                    <a:pt x="59" y="24"/>
                  </a:lnTo>
                  <a:lnTo>
                    <a:pt x="66" y="17"/>
                  </a:lnTo>
                  <a:lnTo>
                    <a:pt x="74" y="15"/>
                  </a:lnTo>
                  <a:lnTo>
                    <a:pt x="81" y="12"/>
                  </a:lnTo>
                  <a:lnTo>
                    <a:pt x="88" y="7"/>
                  </a:lnTo>
                  <a:lnTo>
                    <a:pt x="95" y="5"/>
                  </a:lnTo>
                  <a:lnTo>
                    <a:pt x="104" y="5"/>
                  </a:lnTo>
                  <a:lnTo>
                    <a:pt x="109" y="3"/>
                  </a:lnTo>
                  <a:lnTo>
                    <a:pt x="116" y="0"/>
                  </a:lnTo>
                  <a:lnTo>
                    <a:pt x="123" y="0"/>
                  </a:lnTo>
                  <a:lnTo>
                    <a:pt x="130" y="0"/>
                  </a:lnTo>
                  <a:lnTo>
                    <a:pt x="138" y="0"/>
                  </a:lnTo>
                  <a:lnTo>
                    <a:pt x="142" y="0"/>
                  </a:lnTo>
                  <a:lnTo>
                    <a:pt x="147" y="0"/>
                  </a:lnTo>
                  <a:lnTo>
                    <a:pt x="152" y="0"/>
                  </a:lnTo>
                  <a:lnTo>
                    <a:pt x="156" y="0"/>
                  </a:lnTo>
                  <a:lnTo>
                    <a:pt x="161" y="3"/>
                  </a:lnTo>
                  <a:lnTo>
                    <a:pt x="192" y="53"/>
                  </a:lnTo>
                  <a:lnTo>
                    <a:pt x="242" y="93"/>
                  </a:lnTo>
                  <a:lnTo>
                    <a:pt x="332" y="136"/>
                  </a:lnTo>
                  <a:lnTo>
                    <a:pt x="351" y="124"/>
                  </a:lnTo>
                  <a:lnTo>
                    <a:pt x="306" y="64"/>
                  </a:lnTo>
                  <a:lnTo>
                    <a:pt x="299" y="31"/>
                  </a:lnTo>
                  <a:lnTo>
                    <a:pt x="301" y="31"/>
                  </a:lnTo>
                  <a:lnTo>
                    <a:pt x="306" y="31"/>
                  </a:lnTo>
                  <a:lnTo>
                    <a:pt x="313" y="31"/>
                  </a:lnTo>
                  <a:lnTo>
                    <a:pt x="318" y="34"/>
                  </a:lnTo>
                  <a:lnTo>
                    <a:pt x="327" y="36"/>
                  </a:lnTo>
                  <a:lnTo>
                    <a:pt x="337" y="38"/>
                  </a:lnTo>
                  <a:lnTo>
                    <a:pt x="349" y="43"/>
                  </a:lnTo>
                  <a:lnTo>
                    <a:pt x="360" y="50"/>
                  </a:lnTo>
                  <a:lnTo>
                    <a:pt x="370" y="57"/>
                  </a:lnTo>
                  <a:lnTo>
                    <a:pt x="377" y="60"/>
                  </a:lnTo>
                  <a:lnTo>
                    <a:pt x="382" y="64"/>
                  </a:lnTo>
                  <a:lnTo>
                    <a:pt x="389" y="69"/>
                  </a:lnTo>
                  <a:lnTo>
                    <a:pt x="394" y="76"/>
                  </a:lnTo>
                  <a:lnTo>
                    <a:pt x="401" y="81"/>
                  </a:lnTo>
                  <a:lnTo>
                    <a:pt x="405" y="86"/>
                  </a:lnTo>
                  <a:lnTo>
                    <a:pt x="410" y="93"/>
                  </a:lnTo>
                  <a:lnTo>
                    <a:pt x="417" y="102"/>
                  </a:lnTo>
                  <a:lnTo>
                    <a:pt x="422" y="107"/>
                  </a:lnTo>
                  <a:lnTo>
                    <a:pt x="427" y="117"/>
                  </a:lnTo>
                  <a:lnTo>
                    <a:pt x="432" y="126"/>
                  </a:lnTo>
                  <a:lnTo>
                    <a:pt x="436" y="138"/>
                  </a:lnTo>
                  <a:lnTo>
                    <a:pt x="441" y="147"/>
                  </a:lnTo>
                  <a:lnTo>
                    <a:pt x="446" y="157"/>
                  </a:lnTo>
                  <a:lnTo>
                    <a:pt x="448" y="166"/>
                  </a:lnTo>
                  <a:lnTo>
                    <a:pt x="453" y="176"/>
                  </a:lnTo>
                  <a:lnTo>
                    <a:pt x="455" y="185"/>
                  </a:lnTo>
                  <a:lnTo>
                    <a:pt x="458" y="195"/>
                  </a:lnTo>
                  <a:lnTo>
                    <a:pt x="460" y="204"/>
                  </a:lnTo>
                  <a:lnTo>
                    <a:pt x="462" y="214"/>
                  </a:lnTo>
                  <a:lnTo>
                    <a:pt x="462" y="223"/>
                  </a:lnTo>
                  <a:lnTo>
                    <a:pt x="465" y="231"/>
                  </a:lnTo>
                  <a:lnTo>
                    <a:pt x="465" y="240"/>
                  </a:lnTo>
                  <a:lnTo>
                    <a:pt x="467" y="250"/>
                  </a:lnTo>
                  <a:lnTo>
                    <a:pt x="467" y="257"/>
                  </a:lnTo>
                  <a:lnTo>
                    <a:pt x="469" y="264"/>
                  </a:lnTo>
                  <a:lnTo>
                    <a:pt x="469" y="273"/>
                  </a:lnTo>
                  <a:lnTo>
                    <a:pt x="472" y="280"/>
                  </a:lnTo>
                  <a:lnTo>
                    <a:pt x="472" y="288"/>
                  </a:lnTo>
                  <a:lnTo>
                    <a:pt x="472" y="295"/>
                  </a:lnTo>
                  <a:lnTo>
                    <a:pt x="472" y="299"/>
                  </a:lnTo>
                  <a:lnTo>
                    <a:pt x="472" y="307"/>
                  </a:lnTo>
                  <a:lnTo>
                    <a:pt x="472" y="318"/>
                  </a:lnTo>
                  <a:lnTo>
                    <a:pt x="472" y="328"/>
                  </a:lnTo>
                  <a:lnTo>
                    <a:pt x="469" y="335"/>
                  </a:lnTo>
                  <a:lnTo>
                    <a:pt x="469" y="342"/>
                  </a:lnTo>
                  <a:lnTo>
                    <a:pt x="469" y="345"/>
                  </a:lnTo>
                  <a:lnTo>
                    <a:pt x="469" y="347"/>
                  </a:lnTo>
                  <a:lnTo>
                    <a:pt x="429" y="378"/>
                  </a:lnTo>
                  <a:lnTo>
                    <a:pt x="254" y="444"/>
                  </a:lnTo>
                  <a:lnTo>
                    <a:pt x="161" y="432"/>
                  </a:lnTo>
                  <a:lnTo>
                    <a:pt x="88" y="402"/>
                  </a:lnTo>
                  <a:lnTo>
                    <a:pt x="17" y="345"/>
                  </a:lnTo>
                  <a:lnTo>
                    <a:pt x="0" y="290"/>
                  </a:lnTo>
                  <a:lnTo>
                    <a:pt x="0" y="93"/>
                  </a:lnTo>
                  <a:close/>
                </a:path>
              </a:pathLst>
            </a:custGeom>
            <a:solidFill>
              <a:srgbClr val="FF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28" name="Freeform 29"/>
            <p:cNvSpPr>
              <a:spLocks/>
            </p:cNvSpPr>
            <p:nvPr/>
          </p:nvSpPr>
          <p:spPr bwMode="auto">
            <a:xfrm>
              <a:off x="4996" y="8376"/>
              <a:ext cx="630" cy="627"/>
            </a:xfrm>
            <a:custGeom>
              <a:avLst/>
              <a:gdLst>
                <a:gd name="T0" fmla="*/ 54 w 630"/>
                <a:gd name="T1" fmla="*/ 401 h 627"/>
                <a:gd name="T2" fmla="*/ 59 w 630"/>
                <a:gd name="T3" fmla="*/ 406 h 627"/>
                <a:gd name="T4" fmla="*/ 61 w 630"/>
                <a:gd name="T5" fmla="*/ 411 h 627"/>
                <a:gd name="T6" fmla="*/ 68 w 630"/>
                <a:gd name="T7" fmla="*/ 418 h 627"/>
                <a:gd name="T8" fmla="*/ 78 w 630"/>
                <a:gd name="T9" fmla="*/ 425 h 627"/>
                <a:gd name="T10" fmla="*/ 87 w 630"/>
                <a:gd name="T11" fmla="*/ 437 h 627"/>
                <a:gd name="T12" fmla="*/ 95 w 630"/>
                <a:gd name="T13" fmla="*/ 441 h 627"/>
                <a:gd name="T14" fmla="*/ 99 w 630"/>
                <a:gd name="T15" fmla="*/ 449 h 627"/>
                <a:gd name="T16" fmla="*/ 106 w 630"/>
                <a:gd name="T17" fmla="*/ 456 h 627"/>
                <a:gd name="T18" fmla="*/ 114 w 630"/>
                <a:gd name="T19" fmla="*/ 463 h 627"/>
                <a:gd name="T20" fmla="*/ 121 w 630"/>
                <a:gd name="T21" fmla="*/ 468 h 627"/>
                <a:gd name="T22" fmla="*/ 130 w 630"/>
                <a:gd name="T23" fmla="*/ 475 h 627"/>
                <a:gd name="T24" fmla="*/ 137 w 630"/>
                <a:gd name="T25" fmla="*/ 482 h 627"/>
                <a:gd name="T26" fmla="*/ 147 w 630"/>
                <a:gd name="T27" fmla="*/ 489 h 627"/>
                <a:gd name="T28" fmla="*/ 156 w 630"/>
                <a:gd name="T29" fmla="*/ 496 h 627"/>
                <a:gd name="T30" fmla="*/ 166 w 630"/>
                <a:gd name="T31" fmla="*/ 503 h 627"/>
                <a:gd name="T32" fmla="*/ 175 w 630"/>
                <a:gd name="T33" fmla="*/ 510 h 627"/>
                <a:gd name="T34" fmla="*/ 187 w 630"/>
                <a:gd name="T35" fmla="*/ 520 h 627"/>
                <a:gd name="T36" fmla="*/ 199 w 630"/>
                <a:gd name="T37" fmla="*/ 525 h 627"/>
                <a:gd name="T38" fmla="*/ 208 w 630"/>
                <a:gd name="T39" fmla="*/ 534 h 627"/>
                <a:gd name="T40" fmla="*/ 215 w 630"/>
                <a:gd name="T41" fmla="*/ 536 h 627"/>
                <a:gd name="T42" fmla="*/ 223 w 630"/>
                <a:gd name="T43" fmla="*/ 539 h 627"/>
                <a:gd name="T44" fmla="*/ 227 w 630"/>
                <a:gd name="T45" fmla="*/ 544 h 627"/>
                <a:gd name="T46" fmla="*/ 234 w 630"/>
                <a:gd name="T47" fmla="*/ 548 h 627"/>
                <a:gd name="T48" fmla="*/ 242 w 630"/>
                <a:gd name="T49" fmla="*/ 551 h 627"/>
                <a:gd name="T50" fmla="*/ 246 w 630"/>
                <a:gd name="T51" fmla="*/ 555 h 627"/>
                <a:gd name="T52" fmla="*/ 253 w 630"/>
                <a:gd name="T53" fmla="*/ 558 h 627"/>
                <a:gd name="T54" fmla="*/ 260 w 630"/>
                <a:gd name="T55" fmla="*/ 563 h 627"/>
                <a:gd name="T56" fmla="*/ 265 w 630"/>
                <a:gd name="T57" fmla="*/ 565 h 627"/>
                <a:gd name="T58" fmla="*/ 272 w 630"/>
                <a:gd name="T59" fmla="*/ 570 h 627"/>
                <a:gd name="T60" fmla="*/ 279 w 630"/>
                <a:gd name="T61" fmla="*/ 572 h 627"/>
                <a:gd name="T62" fmla="*/ 289 w 630"/>
                <a:gd name="T63" fmla="*/ 577 h 627"/>
                <a:gd name="T64" fmla="*/ 358 w 630"/>
                <a:gd name="T65" fmla="*/ 627 h 627"/>
                <a:gd name="T66" fmla="*/ 474 w 630"/>
                <a:gd name="T67" fmla="*/ 598 h 627"/>
                <a:gd name="T68" fmla="*/ 571 w 630"/>
                <a:gd name="T69" fmla="*/ 525 h 627"/>
                <a:gd name="T70" fmla="*/ 623 w 630"/>
                <a:gd name="T71" fmla="*/ 401 h 627"/>
                <a:gd name="T72" fmla="*/ 630 w 630"/>
                <a:gd name="T73" fmla="*/ 240 h 627"/>
                <a:gd name="T74" fmla="*/ 588 w 630"/>
                <a:gd name="T75" fmla="*/ 140 h 627"/>
                <a:gd name="T76" fmla="*/ 462 w 630"/>
                <a:gd name="T77" fmla="*/ 33 h 627"/>
                <a:gd name="T78" fmla="*/ 393 w 630"/>
                <a:gd name="T79" fmla="*/ 0 h 627"/>
                <a:gd name="T80" fmla="*/ 282 w 630"/>
                <a:gd name="T81" fmla="*/ 0 h 627"/>
                <a:gd name="T82" fmla="*/ 218 w 630"/>
                <a:gd name="T83" fmla="*/ 47 h 627"/>
                <a:gd name="T84" fmla="*/ 187 w 630"/>
                <a:gd name="T85" fmla="*/ 54 h 627"/>
                <a:gd name="T86" fmla="*/ 123 w 630"/>
                <a:gd name="T87" fmla="*/ 107 h 627"/>
                <a:gd name="T88" fmla="*/ 66 w 630"/>
                <a:gd name="T89" fmla="*/ 140 h 627"/>
                <a:gd name="T90" fmla="*/ 68 w 630"/>
                <a:gd name="T91" fmla="*/ 140 h 627"/>
                <a:gd name="T92" fmla="*/ 80 w 630"/>
                <a:gd name="T93" fmla="*/ 142 h 627"/>
                <a:gd name="T94" fmla="*/ 87 w 630"/>
                <a:gd name="T95" fmla="*/ 145 h 627"/>
                <a:gd name="T96" fmla="*/ 87 w 630"/>
                <a:gd name="T97" fmla="*/ 149 h 627"/>
                <a:gd name="T98" fmla="*/ 80 w 630"/>
                <a:gd name="T99" fmla="*/ 154 h 627"/>
                <a:gd name="T100" fmla="*/ 76 w 630"/>
                <a:gd name="T101" fmla="*/ 157 h 627"/>
                <a:gd name="T102" fmla="*/ 68 w 630"/>
                <a:gd name="T103" fmla="*/ 159 h 627"/>
                <a:gd name="T104" fmla="*/ 61 w 630"/>
                <a:gd name="T105" fmla="*/ 164 h 627"/>
                <a:gd name="T106" fmla="*/ 52 w 630"/>
                <a:gd name="T107" fmla="*/ 166 h 627"/>
                <a:gd name="T108" fmla="*/ 47 w 630"/>
                <a:gd name="T109" fmla="*/ 166 h 627"/>
                <a:gd name="T110" fmla="*/ 42 w 630"/>
                <a:gd name="T111" fmla="*/ 168 h 627"/>
                <a:gd name="T112" fmla="*/ 42 w 630"/>
                <a:gd name="T113" fmla="*/ 168 h 627"/>
                <a:gd name="T114" fmla="*/ 0 w 630"/>
                <a:gd name="T115" fmla="*/ 228 h 627"/>
                <a:gd name="T116" fmla="*/ 23 w 630"/>
                <a:gd name="T117" fmla="*/ 237 h 627"/>
                <a:gd name="T118" fmla="*/ 4 w 630"/>
                <a:gd name="T119" fmla="*/ 320 h 627"/>
                <a:gd name="T120" fmla="*/ 45 w 630"/>
                <a:gd name="T121" fmla="*/ 313 h 627"/>
                <a:gd name="T122" fmla="*/ 54 w 630"/>
                <a:gd name="T123" fmla="*/ 401 h 627"/>
                <a:gd name="T124" fmla="*/ 54 w 630"/>
                <a:gd name="T125" fmla="*/ 401 h 6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0"/>
                <a:gd name="T190" fmla="*/ 0 h 627"/>
                <a:gd name="T191" fmla="*/ 630 w 630"/>
                <a:gd name="T192" fmla="*/ 627 h 6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0" h="627">
                  <a:moveTo>
                    <a:pt x="54" y="401"/>
                  </a:moveTo>
                  <a:lnTo>
                    <a:pt x="59" y="406"/>
                  </a:lnTo>
                  <a:lnTo>
                    <a:pt x="61" y="411"/>
                  </a:lnTo>
                  <a:lnTo>
                    <a:pt x="68" y="418"/>
                  </a:lnTo>
                  <a:lnTo>
                    <a:pt x="78" y="425"/>
                  </a:lnTo>
                  <a:lnTo>
                    <a:pt x="87" y="437"/>
                  </a:lnTo>
                  <a:lnTo>
                    <a:pt x="95" y="441"/>
                  </a:lnTo>
                  <a:lnTo>
                    <a:pt x="99" y="449"/>
                  </a:lnTo>
                  <a:lnTo>
                    <a:pt x="106" y="456"/>
                  </a:lnTo>
                  <a:lnTo>
                    <a:pt x="114" y="463"/>
                  </a:lnTo>
                  <a:lnTo>
                    <a:pt x="121" y="468"/>
                  </a:lnTo>
                  <a:lnTo>
                    <a:pt x="130" y="475"/>
                  </a:lnTo>
                  <a:lnTo>
                    <a:pt x="137" y="482"/>
                  </a:lnTo>
                  <a:lnTo>
                    <a:pt x="147" y="489"/>
                  </a:lnTo>
                  <a:lnTo>
                    <a:pt x="156" y="496"/>
                  </a:lnTo>
                  <a:lnTo>
                    <a:pt x="166" y="503"/>
                  </a:lnTo>
                  <a:lnTo>
                    <a:pt x="175" y="510"/>
                  </a:lnTo>
                  <a:lnTo>
                    <a:pt x="187" y="520"/>
                  </a:lnTo>
                  <a:lnTo>
                    <a:pt x="199" y="525"/>
                  </a:lnTo>
                  <a:lnTo>
                    <a:pt x="208" y="534"/>
                  </a:lnTo>
                  <a:lnTo>
                    <a:pt x="215" y="536"/>
                  </a:lnTo>
                  <a:lnTo>
                    <a:pt x="223" y="539"/>
                  </a:lnTo>
                  <a:lnTo>
                    <a:pt x="227" y="544"/>
                  </a:lnTo>
                  <a:lnTo>
                    <a:pt x="234" y="548"/>
                  </a:lnTo>
                  <a:lnTo>
                    <a:pt x="242" y="551"/>
                  </a:lnTo>
                  <a:lnTo>
                    <a:pt x="246" y="555"/>
                  </a:lnTo>
                  <a:lnTo>
                    <a:pt x="253" y="558"/>
                  </a:lnTo>
                  <a:lnTo>
                    <a:pt x="260" y="563"/>
                  </a:lnTo>
                  <a:lnTo>
                    <a:pt x="265" y="565"/>
                  </a:lnTo>
                  <a:lnTo>
                    <a:pt x="272" y="570"/>
                  </a:lnTo>
                  <a:lnTo>
                    <a:pt x="279" y="572"/>
                  </a:lnTo>
                  <a:lnTo>
                    <a:pt x="289" y="577"/>
                  </a:lnTo>
                  <a:lnTo>
                    <a:pt x="358" y="627"/>
                  </a:lnTo>
                  <a:lnTo>
                    <a:pt x="474" y="598"/>
                  </a:lnTo>
                  <a:lnTo>
                    <a:pt x="571" y="525"/>
                  </a:lnTo>
                  <a:lnTo>
                    <a:pt x="623" y="401"/>
                  </a:lnTo>
                  <a:lnTo>
                    <a:pt x="630" y="240"/>
                  </a:lnTo>
                  <a:lnTo>
                    <a:pt x="588" y="140"/>
                  </a:lnTo>
                  <a:lnTo>
                    <a:pt x="462" y="33"/>
                  </a:lnTo>
                  <a:lnTo>
                    <a:pt x="393" y="0"/>
                  </a:lnTo>
                  <a:lnTo>
                    <a:pt x="282" y="0"/>
                  </a:lnTo>
                  <a:lnTo>
                    <a:pt x="218" y="47"/>
                  </a:lnTo>
                  <a:lnTo>
                    <a:pt x="187" y="54"/>
                  </a:lnTo>
                  <a:lnTo>
                    <a:pt x="123" y="107"/>
                  </a:lnTo>
                  <a:lnTo>
                    <a:pt x="66" y="140"/>
                  </a:lnTo>
                  <a:lnTo>
                    <a:pt x="68" y="140"/>
                  </a:lnTo>
                  <a:lnTo>
                    <a:pt x="80" y="142"/>
                  </a:lnTo>
                  <a:lnTo>
                    <a:pt x="87" y="145"/>
                  </a:lnTo>
                  <a:lnTo>
                    <a:pt x="87" y="149"/>
                  </a:lnTo>
                  <a:lnTo>
                    <a:pt x="80" y="154"/>
                  </a:lnTo>
                  <a:lnTo>
                    <a:pt x="76" y="157"/>
                  </a:lnTo>
                  <a:lnTo>
                    <a:pt x="68" y="159"/>
                  </a:lnTo>
                  <a:lnTo>
                    <a:pt x="61" y="164"/>
                  </a:lnTo>
                  <a:lnTo>
                    <a:pt x="52" y="166"/>
                  </a:lnTo>
                  <a:lnTo>
                    <a:pt x="47" y="166"/>
                  </a:lnTo>
                  <a:lnTo>
                    <a:pt x="42" y="168"/>
                  </a:lnTo>
                  <a:lnTo>
                    <a:pt x="0" y="228"/>
                  </a:lnTo>
                  <a:lnTo>
                    <a:pt x="23" y="237"/>
                  </a:lnTo>
                  <a:lnTo>
                    <a:pt x="4" y="320"/>
                  </a:lnTo>
                  <a:lnTo>
                    <a:pt x="45" y="313"/>
                  </a:lnTo>
                  <a:lnTo>
                    <a:pt x="54" y="401"/>
                  </a:lnTo>
                  <a:close/>
                </a:path>
              </a:pathLst>
            </a:custGeom>
            <a:solidFill>
              <a:srgbClr val="FFD1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29" name="Freeform 30"/>
            <p:cNvSpPr>
              <a:spLocks/>
            </p:cNvSpPr>
            <p:nvPr/>
          </p:nvSpPr>
          <p:spPr bwMode="auto">
            <a:xfrm>
              <a:off x="5188" y="8594"/>
              <a:ext cx="270" cy="159"/>
            </a:xfrm>
            <a:custGeom>
              <a:avLst/>
              <a:gdLst>
                <a:gd name="T0" fmla="*/ 0 w 270"/>
                <a:gd name="T1" fmla="*/ 114 h 159"/>
                <a:gd name="T2" fmla="*/ 59 w 270"/>
                <a:gd name="T3" fmla="*/ 159 h 159"/>
                <a:gd name="T4" fmla="*/ 256 w 270"/>
                <a:gd name="T5" fmla="*/ 90 h 159"/>
                <a:gd name="T6" fmla="*/ 270 w 270"/>
                <a:gd name="T7" fmla="*/ 0 h 159"/>
                <a:gd name="T8" fmla="*/ 159 w 270"/>
                <a:gd name="T9" fmla="*/ 69 h 159"/>
                <a:gd name="T10" fmla="*/ 0 w 270"/>
                <a:gd name="T11" fmla="*/ 114 h 159"/>
                <a:gd name="T12" fmla="*/ 0 w 270"/>
                <a:gd name="T13" fmla="*/ 114 h 159"/>
                <a:gd name="T14" fmla="*/ 0 60000 65536"/>
                <a:gd name="T15" fmla="*/ 0 60000 65536"/>
                <a:gd name="T16" fmla="*/ 0 60000 65536"/>
                <a:gd name="T17" fmla="*/ 0 60000 65536"/>
                <a:gd name="T18" fmla="*/ 0 60000 65536"/>
                <a:gd name="T19" fmla="*/ 0 60000 65536"/>
                <a:gd name="T20" fmla="*/ 0 60000 65536"/>
                <a:gd name="T21" fmla="*/ 0 w 270"/>
                <a:gd name="T22" fmla="*/ 0 h 159"/>
                <a:gd name="T23" fmla="*/ 270 w 270"/>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0" h="159">
                  <a:moveTo>
                    <a:pt x="0" y="114"/>
                  </a:moveTo>
                  <a:lnTo>
                    <a:pt x="59" y="159"/>
                  </a:lnTo>
                  <a:lnTo>
                    <a:pt x="256" y="90"/>
                  </a:lnTo>
                  <a:lnTo>
                    <a:pt x="270" y="0"/>
                  </a:lnTo>
                  <a:lnTo>
                    <a:pt x="159" y="69"/>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30" name="Freeform 31"/>
            <p:cNvSpPr>
              <a:spLocks/>
            </p:cNvSpPr>
            <p:nvPr/>
          </p:nvSpPr>
          <p:spPr bwMode="auto">
            <a:xfrm>
              <a:off x="5278" y="8732"/>
              <a:ext cx="163" cy="88"/>
            </a:xfrm>
            <a:custGeom>
              <a:avLst/>
              <a:gdLst>
                <a:gd name="T0" fmla="*/ 0 w 163"/>
                <a:gd name="T1" fmla="*/ 40 h 88"/>
                <a:gd name="T2" fmla="*/ 52 w 163"/>
                <a:gd name="T3" fmla="*/ 5 h 88"/>
                <a:gd name="T4" fmla="*/ 142 w 163"/>
                <a:gd name="T5" fmla="*/ 0 h 88"/>
                <a:gd name="T6" fmla="*/ 163 w 163"/>
                <a:gd name="T7" fmla="*/ 55 h 88"/>
                <a:gd name="T8" fmla="*/ 133 w 163"/>
                <a:gd name="T9" fmla="*/ 85 h 88"/>
                <a:gd name="T10" fmla="*/ 69 w 163"/>
                <a:gd name="T11" fmla="*/ 88 h 88"/>
                <a:gd name="T12" fmla="*/ 0 w 163"/>
                <a:gd name="T13" fmla="*/ 40 h 88"/>
                <a:gd name="T14" fmla="*/ 0 w 163"/>
                <a:gd name="T15" fmla="*/ 40 h 88"/>
                <a:gd name="T16" fmla="*/ 0 60000 65536"/>
                <a:gd name="T17" fmla="*/ 0 60000 65536"/>
                <a:gd name="T18" fmla="*/ 0 60000 65536"/>
                <a:gd name="T19" fmla="*/ 0 60000 65536"/>
                <a:gd name="T20" fmla="*/ 0 60000 65536"/>
                <a:gd name="T21" fmla="*/ 0 60000 65536"/>
                <a:gd name="T22" fmla="*/ 0 60000 65536"/>
                <a:gd name="T23" fmla="*/ 0 60000 65536"/>
                <a:gd name="T24" fmla="*/ 0 w 163"/>
                <a:gd name="T25" fmla="*/ 0 h 88"/>
                <a:gd name="T26" fmla="*/ 163 w 163"/>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3" h="88">
                  <a:moveTo>
                    <a:pt x="0" y="40"/>
                  </a:moveTo>
                  <a:lnTo>
                    <a:pt x="52" y="5"/>
                  </a:lnTo>
                  <a:lnTo>
                    <a:pt x="142" y="0"/>
                  </a:lnTo>
                  <a:lnTo>
                    <a:pt x="163" y="55"/>
                  </a:lnTo>
                  <a:lnTo>
                    <a:pt x="133" y="85"/>
                  </a:lnTo>
                  <a:lnTo>
                    <a:pt x="69" y="88"/>
                  </a:lnTo>
                  <a:lnTo>
                    <a:pt x="0" y="40"/>
                  </a:lnTo>
                  <a:close/>
                </a:path>
              </a:pathLst>
            </a:custGeom>
            <a:solidFill>
              <a:srgbClr val="EB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31" name="Freeform 32"/>
            <p:cNvSpPr>
              <a:spLocks/>
            </p:cNvSpPr>
            <p:nvPr/>
          </p:nvSpPr>
          <p:spPr bwMode="auto">
            <a:xfrm>
              <a:off x="4955" y="8827"/>
              <a:ext cx="183" cy="171"/>
            </a:xfrm>
            <a:custGeom>
              <a:avLst/>
              <a:gdLst>
                <a:gd name="T0" fmla="*/ 81 w 183"/>
                <a:gd name="T1" fmla="*/ 0 h 171"/>
                <a:gd name="T2" fmla="*/ 67 w 183"/>
                <a:gd name="T3" fmla="*/ 0 h 171"/>
                <a:gd name="T4" fmla="*/ 55 w 183"/>
                <a:gd name="T5" fmla="*/ 0 h 171"/>
                <a:gd name="T6" fmla="*/ 43 w 183"/>
                <a:gd name="T7" fmla="*/ 2 h 171"/>
                <a:gd name="T8" fmla="*/ 31 w 183"/>
                <a:gd name="T9" fmla="*/ 2 h 171"/>
                <a:gd name="T10" fmla="*/ 19 w 183"/>
                <a:gd name="T11" fmla="*/ 7 h 171"/>
                <a:gd name="T12" fmla="*/ 10 w 183"/>
                <a:gd name="T13" fmla="*/ 12 h 171"/>
                <a:gd name="T14" fmla="*/ 5 w 183"/>
                <a:gd name="T15" fmla="*/ 19 h 171"/>
                <a:gd name="T16" fmla="*/ 3 w 183"/>
                <a:gd name="T17" fmla="*/ 33 h 171"/>
                <a:gd name="T18" fmla="*/ 0 w 183"/>
                <a:gd name="T19" fmla="*/ 50 h 171"/>
                <a:gd name="T20" fmla="*/ 3 w 183"/>
                <a:gd name="T21" fmla="*/ 69 h 171"/>
                <a:gd name="T22" fmla="*/ 5 w 183"/>
                <a:gd name="T23" fmla="*/ 85 h 171"/>
                <a:gd name="T24" fmla="*/ 12 w 183"/>
                <a:gd name="T25" fmla="*/ 104 h 171"/>
                <a:gd name="T26" fmla="*/ 22 w 183"/>
                <a:gd name="T27" fmla="*/ 119 h 171"/>
                <a:gd name="T28" fmla="*/ 34 w 183"/>
                <a:gd name="T29" fmla="*/ 131 h 171"/>
                <a:gd name="T30" fmla="*/ 48 w 183"/>
                <a:gd name="T31" fmla="*/ 135 h 171"/>
                <a:gd name="T32" fmla="*/ 62 w 183"/>
                <a:gd name="T33" fmla="*/ 138 h 171"/>
                <a:gd name="T34" fmla="*/ 74 w 183"/>
                <a:gd name="T35" fmla="*/ 140 h 171"/>
                <a:gd name="T36" fmla="*/ 88 w 183"/>
                <a:gd name="T37" fmla="*/ 135 h 171"/>
                <a:gd name="T38" fmla="*/ 102 w 183"/>
                <a:gd name="T39" fmla="*/ 131 h 171"/>
                <a:gd name="T40" fmla="*/ 159 w 183"/>
                <a:gd name="T41" fmla="*/ 171 h 171"/>
                <a:gd name="T42" fmla="*/ 126 w 183"/>
                <a:gd name="T43" fmla="*/ 109 h 171"/>
                <a:gd name="T44" fmla="*/ 126 w 183"/>
                <a:gd name="T45" fmla="*/ 104 h 171"/>
                <a:gd name="T46" fmla="*/ 128 w 183"/>
                <a:gd name="T47" fmla="*/ 95 h 171"/>
                <a:gd name="T48" fmla="*/ 126 w 183"/>
                <a:gd name="T49" fmla="*/ 83 h 171"/>
                <a:gd name="T50" fmla="*/ 119 w 183"/>
                <a:gd name="T51" fmla="*/ 83 h 171"/>
                <a:gd name="T52" fmla="*/ 107 w 183"/>
                <a:gd name="T53" fmla="*/ 88 h 171"/>
                <a:gd name="T54" fmla="*/ 93 w 183"/>
                <a:gd name="T55" fmla="*/ 97 h 171"/>
                <a:gd name="T56" fmla="*/ 79 w 183"/>
                <a:gd name="T57" fmla="*/ 104 h 171"/>
                <a:gd name="T58" fmla="*/ 67 w 183"/>
                <a:gd name="T59" fmla="*/ 112 h 171"/>
                <a:gd name="T60" fmla="*/ 50 w 183"/>
                <a:gd name="T61" fmla="*/ 107 h 171"/>
                <a:gd name="T62" fmla="*/ 41 w 183"/>
                <a:gd name="T63" fmla="*/ 93 h 171"/>
                <a:gd name="T64" fmla="*/ 34 w 183"/>
                <a:gd name="T65" fmla="*/ 81 h 171"/>
                <a:gd name="T66" fmla="*/ 31 w 183"/>
                <a:gd name="T67" fmla="*/ 69 h 171"/>
                <a:gd name="T68" fmla="*/ 31 w 183"/>
                <a:gd name="T69" fmla="*/ 57 h 171"/>
                <a:gd name="T70" fmla="*/ 34 w 183"/>
                <a:gd name="T71" fmla="*/ 47 h 171"/>
                <a:gd name="T72" fmla="*/ 41 w 183"/>
                <a:gd name="T73" fmla="*/ 31 h 171"/>
                <a:gd name="T74" fmla="*/ 53 w 183"/>
                <a:gd name="T75" fmla="*/ 24 h 171"/>
                <a:gd name="T76" fmla="*/ 64 w 183"/>
                <a:gd name="T77" fmla="*/ 24 h 171"/>
                <a:gd name="T78" fmla="*/ 76 w 183"/>
                <a:gd name="T79" fmla="*/ 28 h 171"/>
                <a:gd name="T80" fmla="*/ 98 w 183"/>
                <a:gd name="T81" fmla="*/ 26 h 171"/>
                <a:gd name="T82" fmla="*/ 109 w 183"/>
                <a:gd name="T83" fmla="*/ 17 h 171"/>
                <a:gd name="T84" fmla="*/ 98 w 183"/>
                <a:gd name="T85" fmla="*/ 5 h 171"/>
                <a:gd name="T86" fmla="*/ 86 w 183"/>
                <a:gd name="T87" fmla="*/ 0 h 1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3"/>
                <a:gd name="T133" fmla="*/ 0 h 171"/>
                <a:gd name="T134" fmla="*/ 183 w 183"/>
                <a:gd name="T135" fmla="*/ 171 h 1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3" h="171">
                  <a:moveTo>
                    <a:pt x="86" y="0"/>
                  </a:moveTo>
                  <a:lnTo>
                    <a:pt x="81" y="0"/>
                  </a:lnTo>
                  <a:lnTo>
                    <a:pt x="72" y="0"/>
                  </a:lnTo>
                  <a:lnTo>
                    <a:pt x="67" y="0"/>
                  </a:lnTo>
                  <a:lnTo>
                    <a:pt x="60" y="0"/>
                  </a:lnTo>
                  <a:lnTo>
                    <a:pt x="55" y="0"/>
                  </a:lnTo>
                  <a:lnTo>
                    <a:pt x="50" y="2"/>
                  </a:lnTo>
                  <a:lnTo>
                    <a:pt x="43" y="2"/>
                  </a:lnTo>
                  <a:lnTo>
                    <a:pt x="38" y="2"/>
                  </a:lnTo>
                  <a:lnTo>
                    <a:pt x="31" y="2"/>
                  </a:lnTo>
                  <a:lnTo>
                    <a:pt x="29" y="5"/>
                  </a:lnTo>
                  <a:lnTo>
                    <a:pt x="19" y="7"/>
                  </a:lnTo>
                  <a:lnTo>
                    <a:pt x="12" y="9"/>
                  </a:lnTo>
                  <a:lnTo>
                    <a:pt x="10" y="12"/>
                  </a:lnTo>
                  <a:lnTo>
                    <a:pt x="8" y="14"/>
                  </a:lnTo>
                  <a:lnTo>
                    <a:pt x="5" y="19"/>
                  </a:lnTo>
                  <a:lnTo>
                    <a:pt x="5" y="26"/>
                  </a:lnTo>
                  <a:lnTo>
                    <a:pt x="3" y="33"/>
                  </a:lnTo>
                  <a:lnTo>
                    <a:pt x="0" y="40"/>
                  </a:lnTo>
                  <a:lnTo>
                    <a:pt x="0" y="50"/>
                  </a:lnTo>
                  <a:lnTo>
                    <a:pt x="3" y="59"/>
                  </a:lnTo>
                  <a:lnTo>
                    <a:pt x="3" y="69"/>
                  </a:lnTo>
                  <a:lnTo>
                    <a:pt x="3" y="78"/>
                  </a:lnTo>
                  <a:lnTo>
                    <a:pt x="5" y="85"/>
                  </a:lnTo>
                  <a:lnTo>
                    <a:pt x="8" y="95"/>
                  </a:lnTo>
                  <a:lnTo>
                    <a:pt x="12" y="104"/>
                  </a:lnTo>
                  <a:lnTo>
                    <a:pt x="15" y="112"/>
                  </a:lnTo>
                  <a:lnTo>
                    <a:pt x="22" y="119"/>
                  </a:lnTo>
                  <a:lnTo>
                    <a:pt x="29" y="126"/>
                  </a:lnTo>
                  <a:lnTo>
                    <a:pt x="34" y="131"/>
                  </a:lnTo>
                  <a:lnTo>
                    <a:pt x="41" y="133"/>
                  </a:lnTo>
                  <a:lnTo>
                    <a:pt x="48" y="135"/>
                  </a:lnTo>
                  <a:lnTo>
                    <a:pt x="55" y="138"/>
                  </a:lnTo>
                  <a:lnTo>
                    <a:pt x="62" y="138"/>
                  </a:lnTo>
                  <a:lnTo>
                    <a:pt x="67" y="140"/>
                  </a:lnTo>
                  <a:lnTo>
                    <a:pt x="74" y="140"/>
                  </a:lnTo>
                  <a:lnTo>
                    <a:pt x="81" y="140"/>
                  </a:lnTo>
                  <a:lnTo>
                    <a:pt x="88" y="135"/>
                  </a:lnTo>
                  <a:lnTo>
                    <a:pt x="98" y="133"/>
                  </a:lnTo>
                  <a:lnTo>
                    <a:pt x="102" y="131"/>
                  </a:lnTo>
                  <a:lnTo>
                    <a:pt x="105" y="131"/>
                  </a:lnTo>
                  <a:lnTo>
                    <a:pt x="159" y="171"/>
                  </a:lnTo>
                  <a:lnTo>
                    <a:pt x="183" y="157"/>
                  </a:lnTo>
                  <a:lnTo>
                    <a:pt x="126" y="109"/>
                  </a:lnTo>
                  <a:lnTo>
                    <a:pt x="126" y="107"/>
                  </a:lnTo>
                  <a:lnTo>
                    <a:pt x="126" y="104"/>
                  </a:lnTo>
                  <a:lnTo>
                    <a:pt x="126" y="100"/>
                  </a:lnTo>
                  <a:lnTo>
                    <a:pt x="128" y="95"/>
                  </a:lnTo>
                  <a:lnTo>
                    <a:pt x="128" y="88"/>
                  </a:lnTo>
                  <a:lnTo>
                    <a:pt x="126" y="83"/>
                  </a:lnTo>
                  <a:lnTo>
                    <a:pt x="124" y="81"/>
                  </a:lnTo>
                  <a:lnTo>
                    <a:pt x="119" y="83"/>
                  </a:lnTo>
                  <a:lnTo>
                    <a:pt x="112" y="83"/>
                  </a:lnTo>
                  <a:lnTo>
                    <a:pt x="107" y="88"/>
                  </a:lnTo>
                  <a:lnTo>
                    <a:pt x="100" y="90"/>
                  </a:lnTo>
                  <a:lnTo>
                    <a:pt x="93" y="97"/>
                  </a:lnTo>
                  <a:lnTo>
                    <a:pt x="86" y="102"/>
                  </a:lnTo>
                  <a:lnTo>
                    <a:pt x="79" y="104"/>
                  </a:lnTo>
                  <a:lnTo>
                    <a:pt x="72" y="109"/>
                  </a:lnTo>
                  <a:lnTo>
                    <a:pt x="67" y="112"/>
                  </a:lnTo>
                  <a:lnTo>
                    <a:pt x="57" y="112"/>
                  </a:lnTo>
                  <a:lnTo>
                    <a:pt x="50" y="107"/>
                  </a:lnTo>
                  <a:lnTo>
                    <a:pt x="45" y="100"/>
                  </a:lnTo>
                  <a:lnTo>
                    <a:pt x="41" y="93"/>
                  </a:lnTo>
                  <a:lnTo>
                    <a:pt x="36" y="85"/>
                  </a:lnTo>
                  <a:lnTo>
                    <a:pt x="34" y="81"/>
                  </a:lnTo>
                  <a:lnTo>
                    <a:pt x="31" y="74"/>
                  </a:lnTo>
                  <a:lnTo>
                    <a:pt x="31" y="69"/>
                  </a:lnTo>
                  <a:lnTo>
                    <a:pt x="31" y="62"/>
                  </a:lnTo>
                  <a:lnTo>
                    <a:pt x="31" y="57"/>
                  </a:lnTo>
                  <a:lnTo>
                    <a:pt x="31" y="52"/>
                  </a:lnTo>
                  <a:lnTo>
                    <a:pt x="34" y="47"/>
                  </a:lnTo>
                  <a:lnTo>
                    <a:pt x="36" y="38"/>
                  </a:lnTo>
                  <a:lnTo>
                    <a:pt x="41" y="31"/>
                  </a:lnTo>
                  <a:lnTo>
                    <a:pt x="45" y="26"/>
                  </a:lnTo>
                  <a:lnTo>
                    <a:pt x="53" y="24"/>
                  </a:lnTo>
                  <a:lnTo>
                    <a:pt x="57" y="24"/>
                  </a:lnTo>
                  <a:lnTo>
                    <a:pt x="64" y="24"/>
                  </a:lnTo>
                  <a:lnTo>
                    <a:pt x="72" y="24"/>
                  </a:lnTo>
                  <a:lnTo>
                    <a:pt x="76" y="28"/>
                  </a:lnTo>
                  <a:lnTo>
                    <a:pt x="86" y="28"/>
                  </a:lnTo>
                  <a:lnTo>
                    <a:pt x="98" y="26"/>
                  </a:lnTo>
                  <a:lnTo>
                    <a:pt x="105" y="21"/>
                  </a:lnTo>
                  <a:lnTo>
                    <a:pt x="109" y="17"/>
                  </a:lnTo>
                  <a:lnTo>
                    <a:pt x="107" y="9"/>
                  </a:lnTo>
                  <a:lnTo>
                    <a:pt x="98" y="5"/>
                  </a:lnTo>
                  <a:lnTo>
                    <a:pt x="88" y="0"/>
                  </a:lnTo>
                  <a:lnTo>
                    <a:pt x="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32" name="Freeform 33"/>
            <p:cNvSpPr>
              <a:spLocks/>
            </p:cNvSpPr>
            <p:nvPr/>
          </p:nvSpPr>
          <p:spPr bwMode="auto">
            <a:xfrm>
              <a:off x="4979" y="8537"/>
              <a:ext cx="85" cy="314"/>
            </a:xfrm>
            <a:custGeom>
              <a:avLst/>
              <a:gdLst>
                <a:gd name="T0" fmla="*/ 55 w 85"/>
                <a:gd name="T1" fmla="*/ 166 h 314"/>
                <a:gd name="T2" fmla="*/ 48 w 85"/>
                <a:gd name="T3" fmla="*/ 169 h 314"/>
                <a:gd name="T4" fmla="*/ 33 w 85"/>
                <a:gd name="T5" fmla="*/ 174 h 314"/>
                <a:gd name="T6" fmla="*/ 14 w 85"/>
                <a:gd name="T7" fmla="*/ 178 h 314"/>
                <a:gd name="T8" fmla="*/ 5 w 85"/>
                <a:gd name="T9" fmla="*/ 176 h 314"/>
                <a:gd name="T10" fmla="*/ 2 w 85"/>
                <a:gd name="T11" fmla="*/ 169 h 314"/>
                <a:gd name="T12" fmla="*/ 5 w 85"/>
                <a:gd name="T13" fmla="*/ 157 h 314"/>
                <a:gd name="T14" fmla="*/ 7 w 85"/>
                <a:gd name="T15" fmla="*/ 143 h 314"/>
                <a:gd name="T16" fmla="*/ 14 w 85"/>
                <a:gd name="T17" fmla="*/ 128 h 314"/>
                <a:gd name="T18" fmla="*/ 17 w 85"/>
                <a:gd name="T19" fmla="*/ 114 h 314"/>
                <a:gd name="T20" fmla="*/ 24 w 85"/>
                <a:gd name="T21" fmla="*/ 102 h 314"/>
                <a:gd name="T22" fmla="*/ 29 w 85"/>
                <a:gd name="T23" fmla="*/ 93 h 314"/>
                <a:gd name="T24" fmla="*/ 14 w 85"/>
                <a:gd name="T25" fmla="*/ 93 h 314"/>
                <a:gd name="T26" fmla="*/ 5 w 85"/>
                <a:gd name="T27" fmla="*/ 91 h 314"/>
                <a:gd name="T28" fmla="*/ 2 w 85"/>
                <a:gd name="T29" fmla="*/ 81 h 314"/>
                <a:gd name="T30" fmla="*/ 5 w 85"/>
                <a:gd name="T31" fmla="*/ 74 h 314"/>
                <a:gd name="T32" fmla="*/ 10 w 85"/>
                <a:gd name="T33" fmla="*/ 62 h 314"/>
                <a:gd name="T34" fmla="*/ 17 w 85"/>
                <a:gd name="T35" fmla="*/ 48 h 314"/>
                <a:gd name="T36" fmla="*/ 29 w 85"/>
                <a:gd name="T37" fmla="*/ 34 h 314"/>
                <a:gd name="T38" fmla="*/ 40 w 85"/>
                <a:gd name="T39" fmla="*/ 19 h 314"/>
                <a:gd name="T40" fmla="*/ 52 w 85"/>
                <a:gd name="T41" fmla="*/ 10 h 314"/>
                <a:gd name="T42" fmla="*/ 69 w 85"/>
                <a:gd name="T43" fmla="*/ 0 h 314"/>
                <a:gd name="T44" fmla="*/ 69 w 85"/>
                <a:gd name="T45" fmla="*/ 7 h 314"/>
                <a:gd name="T46" fmla="*/ 64 w 85"/>
                <a:gd name="T47" fmla="*/ 17 h 314"/>
                <a:gd name="T48" fmla="*/ 57 w 85"/>
                <a:gd name="T49" fmla="*/ 31 h 314"/>
                <a:gd name="T50" fmla="*/ 38 w 85"/>
                <a:gd name="T51" fmla="*/ 50 h 314"/>
                <a:gd name="T52" fmla="*/ 31 w 85"/>
                <a:gd name="T53" fmla="*/ 60 h 314"/>
                <a:gd name="T54" fmla="*/ 43 w 85"/>
                <a:gd name="T55" fmla="*/ 57 h 314"/>
                <a:gd name="T56" fmla="*/ 52 w 85"/>
                <a:gd name="T57" fmla="*/ 57 h 314"/>
                <a:gd name="T58" fmla="*/ 62 w 85"/>
                <a:gd name="T59" fmla="*/ 67 h 314"/>
                <a:gd name="T60" fmla="*/ 59 w 85"/>
                <a:gd name="T61" fmla="*/ 74 h 314"/>
                <a:gd name="T62" fmla="*/ 57 w 85"/>
                <a:gd name="T63" fmla="*/ 86 h 314"/>
                <a:gd name="T64" fmla="*/ 52 w 85"/>
                <a:gd name="T65" fmla="*/ 98 h 314"/>
                <a:gd name="T66" fmla="*/ 48 w 85"/>
                <a:gd name="T67" fmla="*/ 112 h 314"/>
                <a:gd name="T68" fmla="*/ 40 w 85"/>
                <a:gd name="T69" fmla="*/ 126 h 314"/>
                <a:gd name="T70" fmla="*/ 36 w 85"/>
                <a:gd name="T71" fmla="*/ 138 h 314"/>
                <a:gd name="T72" fmla="*/ 31 w 85"/>
                <a:gd name="T73" fmla="*/ 150 h 314"/>
                <a:gd name="T74" fmla="*/ 33 w 85"/>
                <a:gd name="T75" fmla="*/ 145 h 314"/>
                <a:gd name="T76" fmla="*/ 45 w 85"/>
                <a:gd name="T77" fmla="*/ 138 h 314"/>
                <a:gd name="T78" fmla="*/ 59 w 85"/>
                <a:gd name="T79" fmla="*/ 136 h 314"/>
                <a:gd name="T80" fmla="*/ 76 w 85"/>
                <a:gd name="T81" fmla="*/ 140 h 314"/>
                <a:gd name="T82" fmla="*/ 78 w 85"/>
                <a:gd name="T83" fmla="*/ 152 h 314"/>
                <a:gd name="T84" fmla="*/ 81 w 85"/>
                <a:gd name="T85" fmla="*/ 162 h 314"/>
                <a:gd name="T86" fmla="*/ 83 w 85"/>
                <a:gd name="T87" fmla="*/ 174 h 314"/>
                <a:gd name="T88" fmla="*/ 83 w 85"/>
                <a:gd name="T89" fmla="*/ 188 h 314"/>
                <a:gd name="T90" fmla="*/ 83 w 85"/>
                <a:gd name="T91" fmla="*/ 202 h 314"/>
                <a:gd name="T92" fmla="*/ 83 w 85"/>
                <a:gd name="T93" fmla="*/ 216 h 314"/>
                <a:gd name="T94" fmla="*/ 85 w 85"/>
                <a:gd name="T95" fmla="*/ 233 h 314"/>
                <a:gd name="T96" fmla="*/ 83 w 85"/>
                <a:gd name="T97" fmla="*/ 247 h 314"/>
                <a:gd name="T98" fmla="*/ 83 w 85"/>
                <a:gd name="T99" fmla="*/ 261 h 314"/>
                <a:gd name="T100" fmla="*/ 83 w 85"/>
                <a:gd name="T101" fmla="*/ 276 h 314"/>
                <a:gd name="T102" fmla="*/ 83 w 85"/>
                <a:gd name="T103" fmla="*/ 288 h 314"/>
                <a:gd name="T104" fmla="*/ 83 w 85"/>
                <a:gd name="T105" fmla="*/ 307 h 314"/>
                <a:gd name="T106" fmla="*/ 83 w 85"/>
                <a:gd name="T107" fmla="*/ 314 h 314"/>
                <a:gd name="T108" fmla="*/ 62 w 85"/>
                <a:gd name="T109" fmla="*/ 295 h 3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5"/>
                <a:gd name="T166" fmla="*/ 0 h 314"/>
                <a:gd name="T167" fmla="*/ 85 w 85"/>
                <a:gd name="T168" fmla="*/ 314 h 31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5" h="314">
                  <a:moveTo>
                    <a:pt x="62" y="295"/>
                  </a:moveTo>
                  <a:lnTo>
                    <a:pt x="55" y="166"/>
                  </a:lnTo>
                  <a:lnTo>
                    <a:pt x="52" y="166"/>
                  </a:lnTo>
                  <a:lnTo>
                    <a:pt x="48" y="169"/>
                  </a:lnTo>
                  <a:lnTo>
                    <a:pt x="40" y="171"/>
                  </a:lnTo>
                  <a:lnTo>
                    <a:pt x="33" y="174"/>
                  </a:lnTo>
                  <a:lnTo>
                    <a:pt x="24" y="176"/>
                  </a:lnTo>
                  <a:lnTo>
                    <a:pt x="14" y="178"/>
                  </a:lnTo>
                  <a:lnTo>
                    <a:pt x="7" y="178"/>
                  </a:lnTo>
                  <a:lnTo>
                    <a:pt x="5" y="176"/>
                  </a:lnTo>
                  <a:lnTo>
                    <a:pt x="2" y="174"/>
                  </a:lnTo>
                  <a:lnTo>
                    <a:pt x="2" y="169"/>
                  </a:lnTo>
                  <a:lnTo>
                    <a:pt x="2" y="162"/>
                  </a:lnTo>
                  <a:lnTo>
                    <a:pt x="5" y="157"/>
                  </a:lnTo>
                  <a:lnTo>
                    <a:pt x="7" y="150"/>
                  </a:lnTo>
                  <a:lnTo>
                    <a:pt x="7" y="143"/>
                  </a:lnTo>
                  <a:lnTo>
                    <a:pt x="10" y="136"/>
                  </a:lnTo>
                  <a:lnTo>
                    <a:pt x="14" y="128"/>
                  </a:lnTo>
                  <a:lnTo>
                    <a:pt x="17" y="121"/>
                  </a:lnTo>
                  <a:lnTo>
                    <a:pt x="17" y="114"/>
                  </a:lnTo>
                  <a:lnTo>
                    <a:pt x="19" y="107"/>
                  </a:lnTo>
                  <a:lnTo>
                    <a:pt x="24" y="102"/>
                  </a:lnTo>
                  <a:lnTo>
                    <a:pt x="26" y="95"/>
                  </a:lnTo>
                  <a:lnTo>
                    <a:pt x="29" y="93"/>
                  </a:lnTo>
                  <a:lnTo>
                    <a:pt x="24" y="93"/>
                  </a:lnTo>
                  <a:lnTo>
                    <a:pt x="14" y="93"/>
                  </a:lnTo>
                  <a:lnTo>
                    <a:pt x="7" y="91"/>
                  </a:lnTo>
                  <a:lnTo>
                    <a:pt x="5" y="91"/>
                  </a:lnTo>
                  <a:lnTo>
                    <a:pt x="0" y="86"/>
                  </a:lnTo>
                  <a:lnTo>
                    <a:pt x="2" y="81"/>
                  </a:lnTo>
                  <a:lnTo>
                    <a:pt x="2" y="76"/>
                  </a:lnTo>
                  <a:lnTo>
                    <a:pt x="5" y="74"/>
                  </a:lnTo>
                  <a:lnTo>
                    <a:pt x="7" y="67"/>
                  </a:lnTo>
                  <a:lnTo>
                    <a:pt x="10" y="62"/>
                  </a:lnTo>
                  <a:lnTo>
                    <a:pt x="12" y="55"/>
                  </a:lnTo>
                  <a:lnTo>
                    <a:pt x="17" y="48"/>
                  </a:lnTo>
                  <a:lnTo>
                    <a:pt x="24" y="41"/>
                  </a:lnTo>
                  <a:lnTo>
                    <a:pt x="29" y="34"/>
                  </a:lnTo>
                  <a:lnTo>
                    <a:pt x="33" y="26"/>
                  </a:lnTo>
                  <a:lnTo>
                    <a:pt x="40" y="19"/>
                  </a:lnTo>
                  <a:lnTo>
                    <a:pt x="45" y="15"/>
                  </a:lnTo>
                  <a:lnTo>
                    <a:pt x="52" y="10"/>
                  </a:lnTo>
                  <a:lnTo>
                    <a:pt x="62" y="3"/>
                  </a:lnTo>
                  <a:lnTo>
                    <a:pt x="69" y="0"/>
                  </a:lnTo>
                  <a:lnTo>
                    <a:pt x="71" y="3"/>
                  </a:lnTo>
                  <a:lnTo>
                    <a:pt x="69" y="7"/>
                  </a:lnTo>
                  <a:lnTo>
                    <a:pt x="66" y="12"/>
                  </a:lnTo>
                  <a:lnTo>
                    <a:pt x="64" y="17"/>
                  </a:lnTo>
                  <a:lnTo>
                    <a:pt x="59" y="24"/>
                  </a:lnTo>
                  <a:lnTo>
                    <a:pt x="57" y="31"/>
                  </a:lnTo>
                  <a:lnTo>
                    <a:pt x="48" y="41"/>
                  </a:lnTo>
                  <a:lnTo>
                    <a:pt x="38" y="50"/>
                  </a:lnTo>
                  <a:lnTo>
                    <a:pt x="33" y="57"/>
                  </a:lnTo>
                  <a:lnTo>
                    <a:pt x="31" y="60"/>
                  </a:lnTo>
                  <a:lnTo>
                    <a:pt x="33" y="60"/>
                  </a:lnTo>
                  <a:lnTo>
                    <a:pt x="43" y="57"/>
                  </a:lnTo>
                  <a:lnTo>
                    <a:pt x="48" y="55"/>
                  </a:lnTo>
                  <a:lnTo>
                    <a:pt x="52" y="57"/>
                  </a:lnTo>
                  <a:lnTo>
                    <a:pt x="57" y="60"/>
                  </a:lnTo>
                  <a:lnTo>
                    <a:pt x="62" y="67"/>
                  </a:lnTo>
                  <a:lnTo>
                    <a:pt x="59" y="74"/>
                  </a:lnTo>
                  <a:lnTo>
                    <a:pt x="59" y="79"/>
                  </a:lnTo>
                  <a:lnTo>
                    <a:pt x="57" y="86"/>
                  </a:lnTo>
                  <a:lnTo>
                    <a:pt x="55" y="91"/>
                  </a:lnTo>
                  <a:lnTo>
                    <a:pt x="52" y="98"/>
                  </a:lnTo>
                  <a:lnTo>
                    <a:pt x="50" y="105"/>
                  </a:lnTo>
                  <a:lnTo>
                    <a:pt x="48" y="112"/>
                  </a:lnTo>
                  <a:lnTo>
                    <a:pt x="43" y="119"/>
                  </a:lnTo>
                  <a:lnTo>
                    <a:pt x="40" y="126"/>
                  </a:lnTo>
                  <a:lnTo>
                    <a:pt x="38" y="131"/>
                  </a:lnTo>
                  <a:lnTo>
                    <a:pt x="36" y="138"/>
                  </a:lnTo>
                  <a:lnTo>
                    <a:pt x="31" y="145"/>
                  </a:lnTo>
                  <a:lnTo>
                    <a:pt x="31" y="150"/>
                  </a:lnTo>
                  <a:lnTo>
                    <a:pt x="31" y="147"/>
                  </a:lnTo>
                  <a:lnTo>
                    <a:pt x="33" y="145"/>
                  </a:lnTo>
                  <a:lnTo>
                    <a:pt x="38" y="143"/>
                  </a:lnTo>
                  <a:lnTo>
                    <a:pt x="45" y="138"/>
                  </a:lnTo>
                  <a:lnTo>
                    <a:pt x="52" y="136"/>
                  </a:lnTo>
                  <a:lnTo>
                    <a:pt x="59" y="136"/>
                  </a:lnTo>
                  <a:lnTo>
                    <a:pt x="66" y="136"/>
                  </a:lnTo>
                  <a:lnTo>
                    <a:pt x="76" y="140"/>
                  </a:lnTo>
                  <a:lnTo>
                    <a:pt x="76" y="145"/>
                  </a:lnTo>
                  <a:lnTo>
                    <a:pt x="78" y="152"/>
                  </a:lnTo>
                  <a:lnTo>
                    <a:pt x="78" y="157"/>
                  </a:lnTo>
                  <a:lnTo>
                    <a:pt x="81" y="162"/>
                  </a:lnTo>
                  <a:lnTo>
                    <a:pt x="81" y="169"/>
                  </a:lnTo>
                  <a:lnTo>
                    <a:pt x="83" y="174"/>
                  </a:lnTo>
                  <a:lnTo>
                    <a:pt x="83" y="181"/>
                  </a:lnTo>
                  <a:lnTo>
                    <a:pt x="83" y="188"/>
                  </a:lnTo>
                  <a:lnTo>
                    <a:pt x="83" y="195"/>
                  </a:lnTo>
                  <a:lnTo>
                    <a:pt x="83" y="202"/>
                  </a:lnTo>
                  <a:lnTo>
                    <a:pt x="83" y="209"/>
                  </a:lnTo>
                  <a:lnTo>
                    <a:pt x="83" y="216"/>
                  </a:lnTo>
                  <a:lnTo>
                    <a:pt x="83" y="226"/>
                  </a:lnTo>
                  <a:lnTo>
                    <a:pt x="85" y="233"/>
                  </a:lnTo>
                  <a:lnTo>
                    <a:pt x="83" y="240"/>
                  </a:lnTo>
                  <a:lnTo>
                    <a:pt x="83" y="247"/>
                  </a:lnTo>
                  <a:lnTo>
                    <a:pt x="83" y="254"/>
                  </a:lnTo>
                  <a:lnTo>
                    <a:pt x="83" y="261"/>
                  </a:lnTo>
                  <a:lnTo>
                    <a:pt x="83" y="269"/>
                  </a:lnTo>
                  <a:lnTo>
                    <a:pt x="83" y="276"/>
                  </a:lnTo>
                  <a:lnTo>
                    <a:pt x="83" y="280"/>
                  </a:lnTo>
                  <a:lnTo>
                    <a:pt x="83" y="288"/>
                  </a:lnTo>
                  <a:lnTo>
                    <a:pt x="83" y="297"/>
                  </a:lnTo>
                  <a:lnTo>
                    <a:pt x="83" y="307"/>
                  </a:lnTo>
                  <a:lnTo>
                    <a:pt x="83" y="311"/>
                  </a:lnTo>
                  <a:lnTo>
                    <a:pt x="83" y="314"/>
                  </a:lnTo>
                  <a:lnTo>
                    <a:pt x="62" y="2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33" name="Freeform 34"/>
            <p:cNvSpPr>
              <a:spLocks/>
            </p:cNvSpPr>
            <p:nvPr/>
          </p:nvSpPr>
          <p:spPr bwMode="auto">
            <a:xfrm>
              <a:off x="4827" y="8504"/>
              <a:ext cx="150" cy="354"/>
            </a:xfrm>
            <a:custGeom>
              <a:avLst/>
              <a:gdLst>
                <a:gd name="T0" fmla="*/ 147 w 150"/>
                <a:gd name="T1" fmla="*/ 330 h 354"/>
                <a:gd name="T2" fmla="*/ 131 w 150"/>
                <a:gd name="T3" fmla="*/ 321 h 354"/>
                <a:gd name="T4" fmla="*/ 109 w 150"/>
                <a:gd name="T5" fmla="*/ 309 h 354"/>
                <a:gd name="T6" fmla="*/ 86 w 150"/>
                <a:gd name="T7" fmla="*/ 294 h 354"/>
                <a:gd name="T8" fmla="*/ 69 w 150"/>
                <a:gd name="T9" fmla="*/ 283 h 354"/>
                <a:gd name="T10" fmla="*/ 64 w 150"/>
                <a:gd name="T11" fmla="*/ 271 h 354"/>
                <a:gd name="T12" fmla="*/ 86 w 150"/>
                <a:gd name="T13" fmla="*/ 252 h 354"/>
                <a:gd name="T14" fmla="*/ 107 w 150"/>
                <a:gd name="T15" fmla="*/ 237 h 354"/>
                <a:gd name="T16" fmla="*/ 109 w 150"/>
                <a:gd name="T17" fmla="*/ 223 h 354"/>
                <a:gd name="T18" fmla="*/ 100 w 150"/>
                <a:gd name="T19" fmla="*/ 207 h 354"/>
                <a:gd name="T20" fmla="*/ 79 w 150"/>
                <a:gd name="T21" fmla="*/ 202 h 354"/>
                <a:gd name="T22" fmla="*/ 48 w 150"/>
                <a:gd name="T23" fmla="*/ 207 h 354"/>
                <a:gd name="T24" fmla="*/ 29 w 150"/>
                <a:gd name="T25" fmla="*/ 197 h 354"/>
                <a:gd name="T26" fmla="*/ 26 w 150"/>
                <a:gd name="T27" fmla="*/ 180 h 354"/>
                <a:gd name="T28" fmla="*/ 36 w 150"/>
                <a:gd name="T29" fmla="*/ 161 h 354"/>
                <a:gd name="T30" fmla="*/ 48 w 150"/>
                <a:gd name="T31" fmla="*/ 143 h 354"/>
                <a:gd name="T32" fmla="*/ 62 w 150"/>
                <a:gd name="T33" fmla="*/ 126 h 354"/>
                <a:gd name="T34" fmla="*/ 88 w 150"/>
                <a:gd name="T35" fmla="*/ 109 h 354"/>
                <a:gd name="T36" fmla="*/ 109 w 150"/>
                <a:gd name="T37" fmla="*/ 105 h 354"/>
                <a:gd name="T38" fmla="*/ 124 w 150"/>
                <a:gd name="T39" fmla="*/ 102 h 354"/>
                <a:gd name="T40" fmla="*/ 114 w 150"/>
                <a:gd name="T41" fmla="*/ 88 h 354"/>
                <a:gd name="T42" fmla="*/ 100 w 150"/>
                <a:gd name="T43" fmla="*/ 71 h 354"/>
                <a:gd name="T44" fmla="*/ 90 w 150"/>
                <a:gd name="T45" fmla="*/ 50 h 354"/>
                <a:gd name="T46" fmla="*/ 79 w 150"/>
                <a:gd name="T47" fmla="*/ 17 h 354"/>
                <a:gd name="T48" fmla="*/ 64 w 150"/>
                <a:gd name="T49" fmla="*/ 0 h 354"/>
                <a:gd name="T50" fmla="*/ 48 w 150"/>
                <a:gd name="T51" fmla="*/ 7 h 354"/>
                <a:gd name="T52" fmla="*/ 45 w 150"/>
                <a:gd name="T53" fmla="*/ 24 h 354"/>
                <a:gd name="T54" fmla="*/ 45 w 150"/>
                <a:gd name="T55" fmla="*/ 40 h 354"/>
                <a:gd name="T56" fmla="*/ 64 w 150"/>
                <a:gd name="T57" fmla="*/ 64 h 354"/>
                <a:gd name="T58" fmla="*/ 81 w 150"/>
                <a:gd name="T59" fmla="*/ 81 h 354"/>
                <a:gd name="T60" fmla="*/ 74 w 150"/>
                <a:gd name="T61" fmla="*/ 86 h 354"/>
                <a:gd name="T62" fmla="*/ 45 w 150"/>
                <a:gd name="T63" fmla="*/ 107 h 354"/>
                <a:gd name="T64" fmla="*/ 19 w 150"/>
                <a:gd name="T65" fmla="*/ 135 h 354"/>
                <a:gd name="T66" fmla="*/ 3 w 150"/>
                <a:gd name="T67" fmla="*/ 164 h 354"/>
                <a:gd name="T68" fmla="*/ 0 w 150"/>
                <a:gd name="T69" fmla="*/ 195 h 354"/>
                <a:gd name="T70" fmla="*/ 10 w 150"/>
                <a:gd name="T71" fmla="*/ 218 h 354"/>
                <a:gd name="T72" fmla="*/ 38 w 150"/>
                <a:gd name="T73" fmla="*/ 228 h 354"/>
                <a:gd name="T74" fmla="*/ 62 w 150"/>
                <a:gd name="T75" fmla="*/ 228 h 354"/>
                <a:gd name="T76" fmla="*/ 55 w 150"/>
                <a:gd name="T77" fmla="*/ 240 h 354"/>
                <a:gd name="T78" fmla="*/ 41 w 150"/>
                <a:gd name="T79" fmla="*/ 259 h 354"/>
                <a:gd name="T80" fmla="*/ 34 w 150"/>
                <a:gd name="T81" fmla="*/ 285 h 354"/>
                <a:gd name="T82" fmla="*/ 45 w 150"/>
                <a:gd name="T83" fmla="*/ 299 h 354"/>
                <a:gd name="T84" fmla="*/ 64 w 150"/>
                <a:gd name="T85" fmla="*/ 311 h 354"/>
                <a:gd name="T86" fmla="*/ 81 w 150"/>
                <a:gd name="T87" fmla="*/ 323 h 354"/>
                <a:gd name="T88" fmla="*/ 107 w 150"/>
                <a:gd name="T89" fmla="*/ 335 h 354"/>
                <a:gd name="T90" fmla="*/ 124 w 150"/>
                <a:gd name="T91" fmla="*/ 344 h 354"/>
                <a:gd name="T92" fmla="*/ 143 w 150"/>
                <a:gd name="T93" fmla="*/ 354 h 3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0"/>
                <a:gd name="T142" fmla="*/ 0 h 354"/>
                <a:gd name="T143" fmla="*/ 150 w 150"/>
                <a:gd name="T144" fmla="*/ 354 h 3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0" h="354">
                  <a:moveTo>
                    <a:pt x="150" y="332"/>
                  </a:moveTo>
                  <a:lnTo>
                    <a:pt x="150" y="330"/>
                  </a:lnTo>
                  <a:lnTo>
                    <a:pt x="147" y="330"/>
                  </a:lnTo>
                  <a:lnTo>
                    <a:pt x="143" y="328"/>
                  </a:lnTo>
                  <a:lnTo>
                    <a:pt x="138" y="325"/>
                  </a:lnTo>
                  <a:lnTo>
                    <a:pt x="131" y="321"/>
                  </a:lnTo>
                  <a:lnTo>
                    <a:pt x="124" y="318"/>
                  </a:lnTo>
                  <a:lnTo>
                    <a:pt x="117" y="313"/>
                  </a:lnTo>
                  <a:lnTo>
                    <a:pt x="109" y="309"/>
                  </a:lnTo>
                  <a:lnTo>
                    <a:pt x="100" y="304"/>
                  </a:lnTo>
                  <a:lnTo>
                    <a:pt x="93" y="299"/>
                  </a:lnTo>
                  <a:lnTo>
                    <a:pt x="86" y="294"/>
                  </a:lnTo>
                  <a:lnTo>
                    <a:pt x="79" y="292"/>
                  </a:lnTo>
                  <a:lnTo>
                    <a:pt x="74" y="287"/>
                  </a:lnTo>
                  <a:lnTo>
                    <a:pt x="69" y="283"/>
                  </a:lnTo>
                  <a:lnTo>
                    <a:pt x="64" y="280"/>
                  </a:lnTo>
                  <a:lnTo>
                    <a:pt x="64" y="278"/>
                  </a:lnTo>
                  <a:lnTo>
                    <a:pt x="64" y="271"/>
                  </a:lnTo>
                  <a:lnTo>
                    <a:pt x="69" y="264"/>
                  </a:lnTo>
                  <a:lnTo>
                    <a:pt x="76" y="259"/>
                  </a:lnTo>
                  <a:lnTo>
                    <a:pt x="86" y="252"/>
                  </a:lnTo>
                  <a:lnTo>
                    <a:pt x="93" y="245"/>
                  </a:lnTo>
                  <a:lnTo>
                    <a:pt x="102" y="240"/>
                  </a:lnTo>
                  <a:lnTo>
                    <a:pt x="107" y="237"/>
                  </a:lnTo>
                  <a:lnTo>
                    <a:pt x="109" y="237"/>
                  </a:lnTo>
                  <a:lnTo>
                    <a:pt x="109" y="233"/>
                  </a:lnTo>
                  <a:lnTo>
                    <a:pt x="109" y="223"/>
                  </a:lnTo>
                  <a:lnTo>
                    <a:pt x="107" y="216"/>
                  </a:lnTo>
                  <a:lnTo>
                    <a:pt x="105" y="211"/>
                  </a:lnTo>
                  <a:lnTo>
                    <a:pt x="100" y="207"/>
                  </a:lnTo>
                  <a:lnTo>
                    <a:pt x="98" y="204"/>
                  </a:lnTo>
                  <a:lnTo>
                    <a:pt x="88" y="202"/>
                  </a:lnTo>
                  <a:lnTo>
                    <a:pt x="79" y="202"/>
                  </a:lnTo>
                  <a:lnTo>
                    <a:pt x="69" y="204"/>
                  </a:lnTo>
                  <a:lnTo>
                    <a:pt x="57" y="207"/>
                  </a:lnTo>
                  <a:lnTo>
                    <a:pt x="48" y="207"/>
                  </a:lnTo>
                  <a:lnTo>
                    <a:pt x="38" y="207"/>
                  </a:lnTo>
                  <a:lnTo>
                    <a:pt x="31" y="202"/>
                  </a:lnTo>
                  <a:lnTo>
                    <a:pt x="29" y="197"/>
                  </a:lnTo>
                  <a:lnTo>
                    <a:pt x="26" y="190"/>
                  </a:lnTo>
                  <a:lnTo>
                    <a:pt x="26" y="185"/>
                  </a:lnTo>
                  <a:lnTo>
                    <a:pt x="26" y="180"/>
                  </a:lnTo>
                  <a:lnTo>
                    <a:pt x="29" y="173"/>
                  </a:lnTo>
                  <a:lnTo>
                    <a:pt x="31" y="166"/>
                  </a:lnTo>
                  <a:lnTo>
                    <a:pt x="36" y="161"/>
                  </a:lnTo>
                  <a:lnTo>
                    <a:pt x="38" y="154"/>
                  </a:lnTo>
                  <a:lnTo>
                    <a:pt x="43" y="147"/>
                  </a:lnTo>
                  <a:lnTo>
                    <a:pt x="48" y="143"/>
                  </a:lnTo>
                  <a:lnTo>
                    <a:pt x="53" y="135"/>
                  </a:lnTo>
                  <a:lnTo>
                    <a:pt x="57" y="128"/>
                  </a:lnTo>
                  <a:lnTo>
                    <a:pt x="62" y="126"/>
                  </a:lnTo>
                  <a:lnTo>
                    <a:pt x="72" y="116"/>
                  </a:lnTo>
                  <a:lnTo>
                    <a:pt x="81" y="112"/>
                  </a:lnTo>
                  <a:lnTo>
                    <a:pt x="88" y="109"/>
                  </a:lnTo>
                  <a:lnTo>
                    <a:pt x="95" y="109"/>
                  </a:lnTo>
                  <a:lnTo>
                    <a:pt x="102" y="107"/>
                  </a:lnTo>
                  <a:lnTo>
                    <a:pt x="109" y="105"/>
                  </a:lnTo>
                  <a:lnTo>
                    <a:pt x="119" y="105"/>
                  </a:lnTo>
                  <a:lnTo>
                    <a:pt x="124" y="105"/>
                  </a:lnTo>
                  <a:lnTo>
                    <a:pt x="124" y="102"/>
                  </a:lnTo>
                  <a:lnTo>
                    <a:pt x="121" y="100"/>
                  </a:lnTo>
                  <a:lnTo>
                    <a:pt x="117" y="93"/>
                  </a:lnTo>
                  <a:lnTo>
                    <a:pt x="114" y="88"/>
                  </a:lnTo>
                  <a:lnTo>
                    <a:pt x="107" y="83"/>
                  </a:lnTo>
                  <a:lnTo>
                    <a:pt x="105" y="76"/>
                  </a:lnTo>
                  <a:lnTo>
                    <a:pt x="100" y="71"/>
                  </a:lnTo>
                  <a:lnTo>
                    <a:pt x="98" y="67"/>
                  </a:lnTo>
                  <a:lnTo>
                    <a:pt x="93" y="59"/>
                  </a:lnTo>
                  <a:lnTo>
                    <a:pt x="90" y="50"/>
                  </a:lnTo>
                  <a:lnTo>
                    <a:pt x="86" y="38"/>
                  </a:lnTo>
                  <a:lnTo>
                    <a:pt x="81" y="29"/>
                  </a:lnTo>
                  <a:lnTo>
                    <a:pt x="79" y="17"/>
                  </a:lnTo>
                  <a:lnTo>
                    <a:pt x="74" y="10"/>
                  </a:lnTo>
                  <a:lnTo>
                    <a:pt x="69" y="2"/>
                  </a:lnTo>
                  <a:lnTo>
                    <a:pt x="64" y="0"/>
                  </a:lnTo>
                  <a:lnTo>
                    <a:pt x="57" y="0"/>
                  </a:lnTo>
                  <a:lnTo>
                    <a:pt x="53" y="2"/>
                  </a:lnTo>
                  <a:lnTo>
                    <a:pt x="48" y="7"/>
                  </a:lnTo>
                  <a:lnTo>
                    <a:pt x="45" y="12"/>
                  </a:lnTo>
                  <a:lnTo>
                    <a:pt x="45" y="19"/>
                  </a:lnTo>
                  <a:lnTo>
                    <a:pt x="45" y="24"/>
                  </a:lnTo>
                  <a:lnTo>
                    <a:pt x="43" y="29"/>
                  </a:lnTo>
                  <a:lnTo>
                    <a:pt x="45" y="36"/>
                  </a:lnTo>
                  <a:lnTo>
                    <a:pt x="45" y="40"/>
                  </a:lnTo>
                  <a:lnTo>
                    <a:pt x="53" y="48"/>
                  </a:lnTo>
                  <a:lnTo>
                    <a:pt x="57" y="55"/>
                  </a:lnTo>
                  <a:lnTo>
                    <a:pt x="64" y="64"/>
                  </a:lnTo>
                  <a:lnTo>
                    <a:pt x="72" y="69"/>
                  </a:lnTo>
                  <a:lnTo>
                    <a:pt x="76" y="76"/>
                  </a:lnTo>
                  <a:lnTo>
                    <a:pt x="81" y="81"/>
                  </a:lnTo>
                  <a:lnTo>
                    <a:pt x="83" y="83"/>
                  </a:lnTo>
                  <a:lnTo>
                    <a:pt x="81" y="83"/>
                  </a:lnTo>
                  <a:lnTo>
                    <a:pt x="74" y="86"/>
                  </a:lnTo>
                  <a:lnTo>
                    <a:pt x="64" y="93"/>
                  </a:lnTo>
                  <a:lnTo>
                    <a:pt x="55" y="100"/>
                  </a:lnTo>
                  <a:lnTo>
                    <a:pt x="45" y="107"/>
                  </a:lnTo>
                  <a:lnTo>
                    <a:pt x="34" y="116"/>
                  </a:lnTo>
                  <a:lnTo>
                    <a:pt x="24" y="126"/>
                  </a:lnTo>
                  <a:lnTo>
                    <a:pt x="19" y="135"/>
                  </a:lnTo>
                  <a:lnTo>
                    <a:pt x="12" y="145"/>
                  </a:lnTo>
                  <a:lnTo>
                    <a:pt x="7" y="154"/>
                  </a:lnTo>
                  <a:lnTo>
                    <a:pt x="3" y="164"/>
                  </a:lnTo>
                  <a:lnTo>
                    <a:pt x="0" y="176"/>
                  </a:lnTo>
                  <a:lnTo>
                    <a:pt x="0" y="185"/>
                  </a:lnTo>
                  <a:lnTo>
                    <a:pt x="0" y="195"/>
                  </a:lnTo>
                  <a:lnTo>
                    <a:pt x="0" y="204"/>
                  </a:lnTo>
                  <a:lnTo>
                    <a:pt x="5" y="214"/>
                  </a:lnTo>
                  <a:lnTo>
                    <a:pt x="10" y="218"/>
                  </a:lnTo>
                  <a:lnTo>
                    <a:pt x="19" y="223"/>
                  </a:lnTo>
                  <a:lnTo>
                    <a:pt x="26" y="226"/>
                  </a:lnTo>
                  <a:lnTo>
                    <a:pt x="38" y="228"/>
                  </a:lnTo>
                  <a:lnTo>
                    <a:pt x="45" y="228"/>
                  </a:lnTo>
                  <a:lnTo>
                    <a:pt x="55" y="228"/>
                  </a:lnTo>
                  <a:lnTo>
                    <a:pt x="62" y="228"/>
                  </a:lnTo>
                  <a:lnTo>
                    <a:pt x="64" y="228"/>
                  </a:lnTo>
                  <a:lnTo>
                    <a:pt x="62" y="233"/>
                  </a:lnTo>
                  <a:lnTo>
                    <a:pt x="55" y="240"/>
                  </a:lnTo>
                  <a:lnTo>
                    <a:pt x="50" y="247"/>
                  </a:lnTo>
                  <a:lnTo>
                    <a:pt x="45" y="254"/>
                  </a:lnTo>
                  <a:lnTo>
                    <a:pt x="41" y="259"/>
                  </a:lnTo>
                  <a:lnTo>
                    <a:pt x="36" y="268"/>
                  </a:lnTo>
                  <a:lnTo>
                    <a:pt x="29" y="278"/>
                  </a:lnTo>
                  <a:lnTo>
                    <a:pt x="34" y="285"/>
                  </a:lnTo>
                  <a:lnTo>
                    <a:pt x="36" y="287"/>
                  </a:lnTo>
                  <a:lnTo>
                    <a:pt x="41" y="294"/>
                  </a:lnTo>
                  <a:lnTo>
                    <a:pt x="45" y="299"/>
                  </a:lnTo>
                  <a:lnTo>
                    <a:pt x="55" y="304"/>
                  </a:lnTo>
                  <a:lnTo>
                    <a:pt x="57" y="306"/>
                  </a:lnTo>
                  <a:lnTo>
                    <a:pt x="64" y="311"/>
                  </a:lnTo>
                  <a:lnTo>
                    <a:pt x="69" y="313"/>
                  </a:lnTo>
                  <a:lnTo>
                    <a:pt x="76" y="318"/>
                  </a:lnTo>
                  <a:lnTo>
                    <a:pt x="81" y="323"/>
                  </a:lnTo>
                  <a:lnTo>
                    <a:pt x="90" y="328"/>
                  </a:lnTo>
                  <a:lnTo>
                    <a:pt x="98" y="330"/>
                  </a:lnTo>
                  <a:lnTo>
                    <a:pt x="107" y="335"/>
                  </a:lnTo>
                  <a:lnTo>
                    <a:pt x="112" y="340"/>
                  </a:lnTo>
                  <a:lnTo>
                    <a:pt x="119" y="342"/>
                  </a:lnTo>
                  <a:lnTo>
                    <a:pt x="124" y="344"/>
                  </a:lnTo>
                  <a:lnTo>
                    <a:pt x="131" y="347"/>
                  </a:lnTo>
                  <a:lnTo>
                    <a:pt x="138" y="351"/>
                  </a:lnTo>
                  <a:lnTo>
                    <a:pt x="143" y="354"/>
                  </a:lnTo>
                  <a:lnTo>
                    <a:pt x="150" y="3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34" name="Freeform 35"/>
            <p:cNvSpPr>
              <a:spLocks/>
            </p:cNvSpPr>
            <p:nvPr/>
          </p:nvSpPr>
          <p:spPr bwMode="auto">
            <a:xfrm>
              <a:off x="4875" y="8278"/>
              <a:ext cx="450" cy="259"/>
            </a:xfrm>
            <a:custGeom>
              <a:avLst/>
              <a:gdLst>
                <a:gd name="T0" fmla="*/ 38 w 450"/>
                <a:gd name="T1" fmla="*/ 228 h 259"/>
                <a:gd name="T2" fmla="*/ 66 w 450"/>
                <a:gd name="T3" fmla="*/ 228 h 259"/>
                <a:gd name="T4" fmla="*/ 109 w 450"/>
                <a:gd name="T5" fmla="*/ 240 h 259"/>
                <a:gd name="T6" fmla="*/ 125 w 450"/>
                <a:gd name="T7" fmla="*/ 243 h 259"/>
                <a:gd name="T8" fmla="*/ 125 w 450"/>
                <a:gd name="T9" fmla="*/ 217 h 259"/>
                <a:gd name="T10" fmla="*/ 135 w 450"/>
                <a:gd name="T11" fmla="*/ 188 h 259"/>
                <a:gd name="T12" fmla="*/ 166 w 450"/>
                <a:gd name="T13" fmla="*/ 176 h 259"/>
                <a:gd name="T14" fmla="*/ 180 w 450"/>
                <a:gd name="T15" fmla="*/ 174 h 259"/>
                <a:gd name="T16" fmla="*/ 180 w 450"/>
                <a:gd name="T17" fmla="*/ 150 h 259"/>
                <a:gd name="T18" fmla="*/ 185 w 450"/>
                <a:gd name="T19" fmla="*/ 114 h 259"/>
                <a:gd name="T20" fmla="*/ 199 w 450"/>
                <a:gd name="T21" fmla="*/ 74 h 259"/>
                <a:gd name="T22" fmla="*/ 239 w 450"/>
                <a:gd name="T23" fmla="*/ 53 h 259"/>
                <a:gd name="T24" fmla="*/ 235 w 450"/>
                <a:gd name="T25" fmla="*/ 69 h 259"/>
                <a:gd name="T26" fmla="*/ 239 w 450"/>
                <a:gd name="T27" fmla="*/ 107 h 259"/>
                <a:gd name="T28" fmla="*/ 251 w 450"/>
                <a:gd name="T29" fmla="*/ 131 h 259"/>
                <a:gd name="T30" fmla="*/ 270 w 450"/>
                <a:gd name="T31" fmla="*/ 117 h 259"/>
                <a:gd name="T32" fmla="*/ 287 w 450"/>
                <a:gd name="T33" fmla="*/ 91 h 259"/>
                <a:gd name="T34" fmla="*/ 306 w 450"/>
                <a:gd name="T35" fmla="*/ 62 h 259"/>
                <a:gd name="T36" fmla="*/ 339 w 450"/>
                <a:gd name="T37" fmla="*/ 36 h 259"/>
                <a:gd name="T38" fmla="*/ 329 w 450"/>
                <a:gd name="T39" fmla="*/ 55 h 259"/>
                <a:gd name="T40" fmla="*/ 327 w 450"/>
                <a:gd name="T41" fmla="*/ 91 h 259"/>
                <a:gd name="T42" fmla="*/ 348 w 450"/>
                <a:gd name="T43" fmla="*/ 105 h 259"/>
                <a:gd name="T44" fmla="*/ 367 w 450"/>
                <a:gd name="T45" fmla="*/ 105 h 259"/>
                <a:gd name="T46" fmla="*/ 341 w 450"/>
                <a:gd name="T47" fmla="*/ 150 h 259"/>
                <a:gd name="T48" fmla="*/ 370 w 450"/>
                <a:gd name="T49" fmla="*/ 133 h 259"/>
                <a:gd name="T50" fmla="*/ 396 w 450"/>
                <a:gd name="T51" fmla="*/ 119 h 259"/>
                <a:gd name="T52" fmla="*/ 417 w 450"/>
                <a:gd name="T53" fmla="*/ 112 h 259"/>
                <a:gd name="T54" fmla="*/ 441 w 450"/>
                <a:gd name="T55" fmla="*/ 103 h 259"/>
                <a:gd name="T56" fmla="*/ 436 w 450"/>
                <a:gd name="T57" fmla="*/ 84 h 259"/>
                <a:gd name="T58" fmla="*/ 410 w 450"/>
                <a:gd name="T59" fmla="*/ 81 h 259"/>
                <a:gd name="T60" fmla="*/ 379 w 450"/>
                <a:gd name="T61" fmla="*/ 79 h 259"/>
                <a:gd name="T62" fmla="*/ 358 w 450"/>
                <a:gd name="T63" fmla="*/ 72 h 259"/>
                <a:gd name="T64" fmla="*/ 367 w 450"/>
                <a:gd name="T65" fmla="*/ 34 h 259"/>
                <a:gd name="T66" fmla="*/ 372 w 450"/>
                <a:gd name="T67" fmla="*/ 5 h 259"/>
                <a:gd name="T68" fmla="*/ 346 w 450"/>
                <a:gd name="T69" fmla="*/ 3 h 259"/>
                <a:gd name="T70" fmla="*/ 313 w 450"/>
                <a:gd name="T71" fmla="*/ 17 h 259"/>
                <a:gd name="T72" fmla="*/ 280 w 450"/>
                <a:gd name="T73" fmla="*/ 43 h 259"/>
                <a:gd name="T74" fmla="*/ 261 w 450"/>
                <a:gd name="T75" fmla="*/ 69 h 259"/>
                <a:gd name="T76" fmla="*/ 256 w 450"/>
                <a:gd name="T77" fmla="*/ 74 h 259"/>
                <a:gd name="T78" fmla="*/ 258 w 450"/>
                <a:gd name="T79" fmla="*/ 34 h 259"/>
                <a:gd name="T80" fmla="*/ 237 w 450"/>
                <a:gd name="T81" fmla="*/ 10 h 259"/>
                <a:gd name="T82" fmla="*/ 216 w 450"/>
                <a:gd name="T83" fmla="*/ 22 h 259"/>
                <a:gd name="T84" fmla="*/ 189 w 450"/>
                <a:gd name="T85" fmla="*/ 43 h 259"/>
                <a:gd name="T86" fmla="*/ 173 w 450"/>
                <a:gd name="T87" fmla="*/ 79 h 259"/>
                <a:gd name="T88" fmla="*/ 166 w 450"/>
                <a:gd name="T89" fmla="*/ 117 h 259"/>
                <a:gd name="T90" fmla="*/ 163 w 450"/>
                <a:gd name="T91" fmla="*/ 143 h 259"/>
                <a:gd name="T92" fmla="*/ 156 w 450"/>
                <a:gd name="T93" fmla="*/ 148 h 259"/>
                <a:gd name="T94" fmla="*/ 128 w 450"/>
                <a:gd name="T95" fmla="*/ 155 h 259"/>
                <a:gd name="T96" fmla="*/ 104 w 450"/>
                <a:gd name="T97" fmla="*/ 174 h 259"/>
                <a:gd name="T98" fmla="*/ 95 w 450"/>
                <a:gd name="T99" fmla="*/ 202 h 259"/>
                <a:gd name="T100" fmla="*/ 88 w 450"/>
                <a:gd name="T101" fmla="*/ 207 h 259"/>
                <a:gd name="T102" fmla="*/ 52 w 450"/>
                <a:gd name="T103" fmla="*/ 200 h 259"/>
                <a:gd name="T104" fmla="*/ 31 w 450"/>
                <a:gd name="T105" fmla="*/ 202 h 259"/>
                <a:gd name="T106" fmla="*/ 12 w 450"/>
                <a:gd name="T107" fmla="*/ 214 h 259"/>
                <a:gd name="T108" fmla="*/ 0 w 450"/>
                <a:gd name="T109" fmla="*/ 250 h 259"/>
                <a:gd name="T110" fmla="*/ 19 w 450"/>
                <a:gd name="T111" fmla="*/ 236 h 2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0"/>
                <a:gd name="T169" fmla="*/ 0 h 259"/>
                <a:gd name="T170" fmla="*/ 450 w 450"/>
                <a:gd name="T171" fmla="*/ 259 h 2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0" h="259">
                  <a:moveTo>
                    <a:pt x="19" y="236"/>
                  </a:moveTo>
                  <a:lnTo>
                    <a:pt x="24" y="233"/>
                  </a:lnTo>
                  <a:lnTo>
                    <a:pt x="33" y="228"/>
                  </a:lnTo>
                  <a:lnTo>
                    <a:pt x="38" y="228"/>
                  </a:lnTo>
                  <a:lnTo>
                    <a:pt x="45" y="228"/>
                  </a:lnTo>
                  <a:lnTo>
                    <a:pt x="50" y="228"/>
                  </a:lnTo>
                  <a:lnTo>
                    <a:pt x="59" y="228"/>
                  </a:lnTo>
                  <a:lnTo>
                    <a:pt x="66" y="228"/>
                  </a:lnTo>
                  <a:lnTo>
                    <a:pt x="78" y="233"/>
                  </a:lnTo>
                  <a:lnTo>
                    <a:pt x="88" y="236"/>
                  </a:lnTo>
                  <a:lnTo>
                    <a:pt x="99" y="238"/>
                  </a:lnTo>
                  <a:lnTo>
                    <a:pt x="109" y="240"/>
                  </a:lnTo>
                  <a:lnTo>
                    <a:pt x="116" y="243"/>
                  </a:lnTo>
                  <a:lnTo>
                    <a:pt x="121" y="245"/>
                  </a:lnTo>
                  <a:lnTo>
                    <a:pt x="125" y="245"/>
                  </a:lnTo>
                  <a:lnTo>
                    <a:pt x="125" y="243"/>
                  </a:lnTo>
                  <a:lnTo>
                    <a:pt x="125" y="238"/>
                  </a:lnTo>
                  <a:lnTo>
                    <a:pt x="125" y="231"/>
                  </a:lnTo>
                  <a:lnTo>
                    <a:pt x="125" y="226"/>
                  </a:lnTo>
                  <a:lnTo>
                    <a:pt x="125" y="217"/>
                  </a:lnTo>
                  <a:lnTo>
                    <a:pt x="128" y="209"/>
                  </a:lnTo>
                  <a:lnTo>
                    <a:pt x="128" y="200"/>
                  </a:lnTo>
                  <a:lnTo>
                    <a:pt x="133" y="193"/>
                  </a:lnTo>
                  <a:lnTo>
                    <a:pt x="135" y="188"/>
                  </a:lnTo>
                  <a:lnTo>
                    <a:pt x="142" y="183"/>
                  </a:lnTo>
                  <a:lnTo>
                    <a:pt x="149" y="181"/>
                  </a:lnTo>
                  <a:lnTo>
                    <a:pt x="156" y="179"/>
                  </a:lnTo>
                  <a:lnTo>
                    <a:pt x="166" y="176"/>
                  </a:lnTo>
                  <a:lnTo>
                    <a:pt x="173" y="176"/>
                  </a:lnTo>
                  <a:lnTo>
                    <a:pt x="178" y="176"/>
                  </a:lnTo>
                  <a:lnTo>
                    <a:pt x="180" y="176"/>
                  </a:lnTo>
                  <a:lnTo>
                    <a:pt x="180" y="174"/>
                  </a:lnTo>
                  <a:lnTo>
                    <a:pt x="180" y="169"/>
                  </a:lnTo>
                  <a:lnTo>
                    <a:pt x="180" y="164"/>
                  </a:lnTo>
                  <a:lnTo>
                    <a:pt x="180" y="160"/>
                  </a:lnTo>
                  <a:lnTo>
                    <a:pt x="180" y="150"/>
                  </a:lnTo>
                  <a:lnTo>
                    <a:pt x="180" y="143"/>
                  </a:lnTo>
                  <a:lnTo>
                    <a:pt x="182" y="133"/>
                  </a:lnTo>
                  <a:lnTo>
                    <a:pt x="185" y="124"/>
                  </a:lnTo>
                  <a:lnTo>
                    <a:pt x="185" y="114"/>
                  </a:lnTo>
                  <a:lnTo>
                    <a:pt x="189" y="103"/>
                  </a:lnTo>
                  <a:lnTo>
                    <a:pt x="192" y="93"/>
                  </a:lnTo>
                  <a:lnTo>
                    <a:pt x="197" y="84"/>
                  </a:lnTo>
                  <a:lnTo>
                    <a:pt x="199" y="74"/>
                  </a:lnTo>
                  <a:lnTo>
                    <a:pt x="206" y="67"/>
                  </a:lnTo>
                  <a:lnTo>
                    <a:pt x="213" y="60"/>
                  </a:lnTo>
                  <a:lnTo>
                    <a:pt x="223" y="55"/>
                  </a:lnTo>
                  <a:lnTo>
                    <a:pt x="239" y="53"/>
                  </a:lnTo>
                  <a:lnTo>
                    <a:pt x="237" y="53"/>
                  </a:lnTo>
                  <a:lnTo>
                    <a:pt x="237" y="57"/>
                  </a:lnTo>
                  <a:lnTo>
                    <a:pt x="235" y="62"/>
                  </a:lnTo>
                  <a:lnTo>
                    <a:pt x="235" y="69"/>
                  </a:lnTo>
                  <a:lnTo>
                    <a:pt x="235" y="76"/>
                  </a:lnTo>
                  <a:lnTo>
                    <a:pt x="235" y="86"/>
                  </a:lnTo>
                  <a:lnTo>
                    <a:pt x="235" y="98"/>
                  </a:lnTo>
                  <a:lnTo>
                    <a:pt x="239" y="107"/>
                  </a:lnTo>
                  <a:lnTo>
                    <a:pt x="239" y="114"/>
                  </a:lnTo>
                  <a:lnTo>
                    <a:pt x="242" y="122"/>
                  </a:lnTo>
                  <a:lnTo>
                    <a:pt x="246" y="126"/>
                  </a:lnTo>
                  <a:lnTo>
                    <a:pt x="251" y="131"/>
                  </a:lnTo>
                  <a:lnTo>
                    <a:pt x="261" y="131"/>
                  </a:lnTo>
                  <a:lnTo>
                    <a:pt x="268" y="126"/>
                  </a:lnTo>
                  <a:lnTo>
                    <a:pt x="268" y="122"/>
                  </a:lnTo>
                  <a:lnTo>
                    <a:pt x="270" y="117"/>
                  </a:lnTo>
                  <a:lnTo>
                    <a:pt x="275" y="112"/>
                  </a:lnTo>
                  <a:lnTo>
                    <a:pt x="277" y="105"/>
                  </a:lnTo>
                  <a:lnTo>
                    <a:pt x="282" y="98"/>
                  </a:lnTo>
                  <a:lnTo>
                    <a:pt x="287" y="91"/>
                  </a:lnTo>
                  <a:lnTo>
                    <a:pt x="289" y="84"/>
                  </a:lnTo>
                  <a:lnTo>
                    <a:pt x="296" y="79"/>
                  </a:lnTo>
                  <a:lnTo>
                    <a:pt x="301" y="69"/>
                  </a:lnTo>
                  <a:lnTo>
                    <a:pt x="306" y="62"/>
                  </a:lnTo>
                  <a:lnTo>
                    <a:pt x="310" y="57"/>
                  </a:lnTo>
                  <a:lnTo>
                    <a:pt x="317" y="50"/>
                  </a:lnTo>
                  <a:lnTo>
                    <a:pt x="327" y="43"/>
                  </a:lnTo>
                  <a:lnTo>
                    <a:pt x="339" y="36"/>
                  </a:lnTo>
                  <a:lnTo>
                    <a:pt x="339" y="38"/>
                  </a:lnTo>
                  <a:lnTo>
                    <a:pt x="336" y="43"/>
                  </a:lnTo>
                  <a:lnTo>
                    <a:pt x="332" y="48"/>
                  </a:lnTo>
                  <a:lnTo>
                    <a:pt x="329" y="55"/>
                  </a:lnTo>
                  <a:lnTo>
                    <a:pt x="327" y="65"/>
                  </a:lnTo>
                  <a:lnTo>
                    <a:pt x="327" y="74"/>
                  </a:lnTo>
                  <a:lnTo>
                    <a:pt x="325" y="81"/>
                  </a:lnTo>
                  <a:lnTo>
                    <a:pt x="327" y="91"/>
                  </a:lnTo>
                  <a:lnTo>
                    <a:pt x="329" y="98"/>
                  </a:lnTo>
                  <a:lnTo>
                    <a:pt x="334" y="100"/>
                  </a:lnTo>
                  <a:lnTo>
                    <a:pt x="339" y="103"/>
                  </a:lnTo>
                  <a:lnTo>
                    <a:pt x="348" y="105"/>
                  </a:lnTo>
                  <a:lnTo>
                    <a:pt x="355" y="105"/>
                  </a:lnTo>
                  <a:lnTo>
                    <a:pt x="363" y="105"/>
                  </a:lnTo>
                  <a:lnTo>
                    <a:pt x="365" y="105"/>
                  </a:lnTo>
                  <a:lnTo>
                    <a:pt x="367" y="105"/>
                  </a:lnTo>
                  <a:lnTo>
                    <a:pt x="329" y="148"/>
                  </a:lnTo>
                  <a:lnTo>
                    <a:pt x="332" y="148"/>
                  </a:lnTo>
                  <a:lnTo>
                    <a:pt x="334" y="148"/>
                  </a:lnTo>
                  <a:lnTo>
                    <a:pt x="341" y="150"/>
                  </a:lnTo>
                  <a:lnTo>
                    <a:pt x="346" y="148"/>
                  </a:lnTo>
                  <a:lnTo>
                    <a:pt x="358" y="143"/>
                  </a:lnTo>
                  <a:lnTo>
                    <a:pt x="363" y="138"/>
                  </a:lnTo>
                  <a:lnTo>
                    <a:pt x="370" y="133"/>
                  </a:lnTo>
                  <a:lnTo>
                    <a:pt x="374" y="129"/>
                  </a:lnTo>
                  <a:lnTo>
                    <a:pt x="384" y="124"/>
                  </a:lnTo>
                  <a:lnTo>
                    <a:pt x="386" y="122"/>
                  </a:lnTo>
                  <a:lnTo>
                    <a:pt x="396" y="119"/>
                  </a:lnTo>
                  <a:lnTo>
                    <a:pt x="400" y="117"/>
                  </a:lnTo>
                  <a:lnTo>
                    <a:pt x="405" y="114"/>
                  </a:lnTo>
                  <a:lnTo>
                    <a:pt x="412" y="114"/>
                  </a:lnTo>
                  <a:lnTo>
                    <a:pt x="417" y="112"/>
                  </a:lnTo>
                  <a:lnTo>
                    <a:pt x="424" y="110"/>
                  </a:lnTo>
                  <a:lnTo>
                    <a:pt x="429" y="107"/>
                  </a:lnTo>
                  <a:lnTo>
                    <a:pt x="436" y="105"/>
                  </a:lnTo>
                  <a:lnTo>
                    <a:pt x="441" y="103"/>
                  </a:lnTo>
                  <a:lnTo>
                    <a:pt x="446" y="95"/>
                  </a:lnTo>
                  <a:lnTo>
                    <a:pt x="450" y="91"/>
                  </a:lnTo>
                  <a:lnTo>
                    <a:pt x="446" y="86"/>
                  </a:lnTo>
                  <a:lnTo>
                    <a:pt x="436" y="84"/>
                  </a:lnTo>
                  <a:lnTo>
                    <a:pt x="429" y="84"/>
                  </a:lnTo>
                  <a:lnTo>
                    <a:pt x="424" y="81"/>
                  </a:lnTo>
                  <a:lnTo>
                    <a:pt x="417" y="81"/>
                  </a:lnTo>
                  <a:lnTo>
                    <a:pt x="410" y="81"/>
                  </a:lnTo>
                  <a:lnTo>
                    <a:pt x="400" y="81"/>
                  </a:lnTo>
                  <a:lnTo>
                    <a:pt x="393" y="79"/>
                  </a:lnTo>
                  <a:lnTo>
                    <a:pt x="384" y="79"/>
                  </a:lnTo>
                  <a:lnTo>
                    <a:pt x="379" y="79"/>
                  </a:lnTo>
                  <a:lnTo>
                    <a:pt x="372" y="76"/>
                  </a:lnTo>
                  <a:lnTo>
                    <a:pt x="365" y="76"/>
                  </a:lnTo>
                  <a:lnTo>
                    <a:pt x="360" y="74"/>
                  </a:lnTo>
                  <a:lnTo>
                    <a:pt x="358" y="72"/>
                  </a:lnTo>
                  <a:lnTo>
                    <a:pt x="353" y="62"/>
                  </a:lnTo>
                  <a:lnTo>
                    <a:pt x="353" y="53"/>
                  </a:lnTo>
                  <a:lnTo>
                    <a:pt x="358" y="43"/>
                  </a:lnTo>
                  <a:lnTo>
                    <a:pt x="367" y="34"/>
                  </a:lnTo>
                  <a:lnTo>
                    <a:pt x="372" y="22"/>
                  </a:lnTo>
                  <a:lnTo>
                    <a:pt x="377" y="15"/>
                  </a:lnTo>
                  <a:lnTo>
                    <a:pt x="377" y="8"/>
                  </a:lnTo>
                  <a:lnTo>
                    <a:pt x="372" y="5"/>
                  </a:lnTo>
                  <a:lnTo>
                    <a:pt x="365" y="3"/>
                  </a:lnTo>
                  <a:lnTo>
                    <a:pt x="358" y="3"/>
                  </a:lnTo>
                  <a:lnTo>
                    <a:pt x="351" y="0"/>
                  </a:lnTo>
                  <a:lnTo>
                    <a:pt x="346" y="3"/>
                  </a:lnTo>
                  <a:lnTo>
                    <a:pt x="336" y="5"/>
                  </a:lnTo>
                  <a:lnTo>
                    <a:pt x="329" y="8"/>
                  </a:lnTo>
                  <a:lnTo>
                    <a:pt x="322" y="10"/>
                  </a:lnTo>
                  <a:lnTo>
                    <a:pt x="313" y="17"/>
                  </a:lnTo>
                  <a:lnTo>
                    <a:pt x="306" y="22"/>
                  </a:lnTo>
                  <a:lnTo>
                    <a:pt x="296" y="27"/>
                  </a:lnTo>
                  <a:lnTo>
                    <a:pt x="287" y="34"/>
                  </a:lnTo>
                  <a:lnTo>
                    <a:pt x="280" y="43"/>
                  </a:lnTo>
                  <a:lnTo>
                    <a:pt x="272" y="50"/>
                  </a:lnTo>
                  <a:lnTo>
                    <a:pt x="265" y="60"/>
                  </a:lnTo>
                  <a:lnTo>
                    <a:pt x="263" y="65"/>
                  </a:lnTo>
                  <a:lnTo>
                    <a:pt x="261" y="69"/>
                  </a:lnTo>
                  <a:lnTo>
                    <a:pt x="256" y="76"/>
                  </a:lnTo>
                  <a:lnTo>
                    <a:pt x="253" y="84"/>
                  </a:lnTo>
                  <a:lnTo>
                    <a:pt x="253" y="79"/>
                  </a:lnTo>
                  <a:lnTo>
                    <a:pt x="256" y="74"/>
                  </a:lnTo>
                  <a:lnTo>
                    <a:pt x="256" y="65"/>
                  </a:lnTo>
                  <a:lnTo>
                    <a:pt x="258" y="55"/>
                  </a:lnTo>
                  <a:lnTo>
                    <a:pt x="258" y="43"/>
                  </a:lnTo>
                  <a:lnTo>
                    <a:pt x="258" y="34"/>
                  </a:lnTo>
                  <a:lnTo>
                    <a:pt x="256" y="24"/>
                  </a:lnTo>
                  <a:lnTo>
                    <a:pt x="251" y="19"/>
                  </a:lnTo>
                  <a:lnTo>
                    <a:pt x="244" y="12"/>
                  </a:lnTo>
                  <a:lnTo>
                    <a:pt x="237" y="10"/>
                  </a:lnTo>
                  <a:lnTo>
                    <a:pt x="230" y="12"/>
                  </a:lnTo>
                  <a:lnTo>
                    <a:pt x="225" y="17"/>
                  </a:lnTo>
                  <a:lnTo>
                    <a:pt x="218" y="17"/>
                  </a:lnTo>
                  <a:lnTo>
                    <a:pt x="216" y="22"/>
                  </a:lnTo>
                  <a:lnTo>
                    <a:pt x="208" y="24"/>
                  </a:lnTo>
                  <a:lnTo>
                    <a:pt x="204" y="31"/>
                  </a:lnTo>
                  <a:lnTo>
                    <a:pt x="197" y="36"/>
                  </a:lnTo>
                  <a:lnTo>
                    <a:pt x="189" y="43"/>
                  </a:lnTo>
                  <a:lnTo>
                    <a:pt x="185" y="50"/>
                  </a:lnTo>
                  <a:lnTo>
                    <a:pt x="182" y="60"/>
                  </a:lnTo>
                  <a:lnTo>
                    <a:pt x="178" y="69"/>
                  </a:lnTo>
                  <a:lnTo>
                    <a:pt x="173" y="79"/>
                  </a:lnTo>
                  <a:lnTo>
                    <a:pt x="170" y="88"/>
                  </a:lnTo>
                  <a:lnTo>
                    <a:pt x="168" y="100"/>
                  </a:lnTo>
                  <a:lnTo>
                    <a:pt x="166" y="107"/>
                  </a:lnTo>
                  <a:lnTo>
                    <a:pt x="166" y="117"/>
                  </a:lnTo>
                  <a:lnTo>
                    <a:pt x="163" y="124"/>
                  </a:lnTo>
                  <a:lnTo>
                    <a:pt x="163" y="133"/>
                  </a:lnTo>
                  <a:lnTo>
                    <a:pt x="163" y="138"/>
                  </a:lnTo>
                  <a:lnTo>
                    <a:pt x="163" y="143"/>
                  </a:lnTo>
                  <a:lnTo>
                    <a:pt x="163" y="145"/>
                  </a:lnTo>
                  <a:lnTo>
                    <a:pt x="163" y="148"/>
                  </a:lnTo>
                  <a:lnTo>
                    <a:pt x="161" y="148"/>
                  </a:lnTo>
                  <a:lnTo>
                    <a:pt x="156" y="148"/>
                  </a:lnTo>
                  <a:lnTo>
                    <a:pt x="149" y="148"/>
                  </a:lnTo>
                  <a:lnTo>
                    <a:pt x="144" y="150"/>
                  </a:lnTo>
                  <a:lnTo>
                    <a:pt x="137" y="150"/>
                  </a:lnTo>
                  <a:lnTo>
                    <a:pt x="128" y="155"/>
                  </a:lnTo>
                  <a:lnTo>
                    <a:pt x="121" y="157"/>
                  </a:lnTo>
                  <a:lnTo>
                    <a:pt x="116" y="162"/>
                  </a:lnTo>
                  <a:lnTo>
                    <a:pt x="111" y="167"/>
                  </a:lnTo>
                  <a:lnTo>
                    <a:pt x="104" y="174"/>
                  </a:lnTo>
                  <a:lnTo>
                    <a:pt x="102" y="181"/>
                  </a:lnTo>
                  <a:lnTo>
                    <a:pt x="99" y="190"/>
                  </a:lnTo>
                  <a:lnTo>
                    <a:pt x="95" y="198"/>
                  </a:lnTo>
                  <a:lnTo>
                    <a:pt x="95" y="202"/>
                  </a:lnTo>
                  <a:lnTo>
                    <a:pt x="95" y="209"/>
                  </a:lnTo>
                  <a:lnTo>
                    <a:pt x="95" y="212"/>
                  </a:lnTo>
                  <a:lnTo>
                    <a:pt x="92" y="209"/>
                  </a:lnTo>
                  <a:lnTo>
                    <a:pt x="88" y="207"/>
                  </a:lnTo>
                  <a:lnTo>
                    <a:pt x="83" y="205"/>
                  </a:lnTo>
                  <a:lnTo>
                    <a:pt x="73" y="202"/>
                  </a:lnTo>
                  <a:lnTo>
                    <a:pt x="64" y="200"/>
                  </a:lnTo>
                  <a:lnTo>
                    <a:pt x="52" y="200"/>
                  </a:lnTo>
                  <a:lnTo>
                    <a:pt x="47" y="198"/>
                  </a:lnTo>
                  <a:lnTo>
                    <a:pt x="42" y="200"/>
                  </a:lnTo>
                  <a:lnTo>
                    <a:pt x="35" y="200"/>
                  </a:lnTo>
                  <a:lnTo>
                    <a:pt x="31" y="202"/>
                  </a:lnTo>
                  <a:lnTo>
                    <a:pt x="24" y="202"/>
                  </a:lnTo>
                  <a:lnTo>
                    <a:pt x="19" y="207"/>
                  </a:lnTo>
                  <a:lnTo>
                    <a:pt x="14" y="212"/>
                  </a:lnTo>
                  <a:lnTo>
                    <a:pt x="12" y="214"/>
                  </a:lnTo>
                  <a:lnTo>
                    <a:pt x="7" y="224"/>
                  </a:lnTo>
                  <a:lnTo>
                    <a:pt x="2" y="233"/>
                  </a:lnTo>
                  <a:lnTo>
                    <a:pt x="0" y="243"/>
                  </a:lnTo>
                  <a:lnTo>
                    <a:pt x="0" y="250"/>
                  </a:lnTo>
                  <a:lnTo>
                    <a:pt x="0" y="255"/>
                  </a:lnTo>
                  <a:lnTo>
                    <a:pt x="0" y="259"/>
                  </a:lnTo>
                  <a:lnTo>
                    <a:pt x="19" y="2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35" name="Freeform 36"/>
            <p:cNvSpPr>
              <a:spLocks/>
            </p:cNvSpPr>
            <p:nvPr/>
          </p:nvSpPr>
          <p:spPr bwMode="auto">
            <a:xfrm>
              <a:off x="5098" y="8407"/>
              <a:ext cx="102" cy="90"/>
            </a:xfrm>
            <a:custGeom>
              <a:avLst/>
              <a:gdLst>
                <a:gd name="T0" fmla="*/ 0 w 102"/>
                <a:gd name="T1" fmla="*/ 83 h 90"/>
                <a:gd name="T2" fmla="*/ 90 w 102"/>
                <a:gd name="T3" fmla="*/ 0 h 90"/>
                <a:gd name="T4" fmla="*/ 92 w 102"/>
                <a:gd name="T5" fmla="*/ 2 h 90"/>
                <a:gd name="T6" fmla="*/ 99 w 102"/>
                <a:gd name="T7" fmla="*/ 7 h 90"/>
                <a:gd name="T8" fmla="*/ 102 w 102"/>
                <a:gd name="T9" fmla="*/ 14 h 90"/>
                <a:gd name="T10" fmla="*/ 99 w 102"/>
                <a:gd name="T11" fmla="*/ 23 h 90"/>
                <a:gd name="T12" fmla="*/ 92 w 102"/>
                <a:gd name="T13" fmla="*/ 28 h 90"/>
                <a:gd name="T14" fmla="*/ 83 w 102"/>
                <a:gd name="T15" fmla="*/ 38 h 90"/>
                <a:gd name="T16" fmla="*/ 78 w 102"/>
                <a:gd name="T17" fmla="*/ 42 h 90"/>
                <a:gd name="T18" fmla="*/ 73 w 102"/>
                <a:gd name="T19" fmla="*/ 50 h 90"/>
                <a:gd name="T20" fmla="*/ 66 w 102"/>
                <a:gd name="T21" fmla="*/ 57 h 90"/>
                <a:gd name="T22" fmla="*/ 61 w 102"/>
                <a:gd name="T23" fmla="*/ 61 h 90"/>
                <a:gd name="T24" fmla="*/ 54 w 102"/>
                <a:gd name="T25" fmla="*/ 66 h 90"/>
                <a:gd name="T26" fmla="*/ 49 w 102"/>
                <a:gd name="T27" fmla="*/ 73 h 90"/>
                <a:gd name="T28" fmla="*/ 45 w 102"/>
                <a:gd name="T29" fmla="*/ 76 h 90"/>
                <a:gd name="T30" fmla="*/ 40 w 102"/>
                <a:gd name="T31" fmla="*/ 83 h 90"/>
                <a:gd name="T32" fmla="*/ 28 w 102"/>
                <a:gd name="T33" fmla="*/ 88 h 90"/>
                <a:gd name="T34" fmla="*/ 23 w 102"/>
                <a:gd name="T35" fmla="*/ 90 h 90"/>
                <a:gd name="T36" fmla="*/ 16 w 102"/>
                <a:gd name="T37" fmla="*/ 88 h 90"/>
                <a:gd name="T38" fmla="*/ 12 w 102"/>
                <a:gd name="T39" fmla="*/ 88 h 90"/>
                <a:gd name="T40" fmla="*/ 7 w 102"/>
                <a:gd name="T41" fmla="*/ 85 h 90"/>
                <a:gd name="T42" fmla="*/ 4 w 102"/>
                <a:gd name="T43" fmla="*/ 85 h 90"/>
                <a:gd name="T44" fmla="*/ 0 w 102"/>
                <a:gd name="T45" fmla="*/ 83 h 90"/>
                <a:gd name="T46" fmla="*/ 0 w 102"/>
                <a:gd name="T47" fmla="*/ 83 h 90"/>
                <a:gd name="T48" fmla="*/ 0 w 102"/>
                <a:gd name="T49" fmla="*/ 83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90"/>
                <a:gd name="T77" fmla="*/ 102 w 102"/>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90">
                  <a:moveTo>
                    <a:pt x="0" y="83"/>
                  </a:moveTo>
                  <a:lnTo>
                    <a:pt x="90" y="0"/>
                  </a:lnTo>
                  <a:lnTo>
                    <a:pt x="92" y="2"/>
                  </a:lnTo>
                  <a:lnTo>
                    <a:pt x="99" y="7"/>
                  </a:lnTo>
                  <a:lnTo>
                    <a:pt x="102" y="14"/>
                  </a:lnTo>
                  <a:lnTo>
                    <a:pt x="99" y="23"/>
                  </a:lnTo>
                  <a:lnTo>
                    <a:pt x="92" y="28"/>
                  </a:lnTo>
                  <a:lnTo>
                    <a:pt x="83" y="38"/>
                  </a:lnTo>
                  <a:lnTo>
                    <a:pt x="78" y="42"/>
                  </a:lnTo>
                  <a:lnTo>
                    <a:pt x="73" y="50"/>
                  </a:lnTo>
                  <a:lnTo>
                    <a:pt x="66" y="57"/>
                  </a:lnTo>
                  <a:lnTo>
                    <a:pt x="61" y="61"/>
                  </a:lnTo>
                  <a:lnTo>
                    <a:pt x="54" y="66"/>
                  </a:lnTo>
                  <a:lnTo>
                    <a:pt x="49" y="73"/>
                  </a:lnTo>
                  <a:lnTo>
                    <a:pt x="45" y="76"/>
                  </a:lnTo>
                  <a:lnTo>
                    <a:pt x="40" y="83"/>
                  </a:lnTo>
                  <a:lnTo>
                    <a:pt x="28" y="88"/>
                  </a:lnTo>
                  <a:lnTo>
                    <a:pt x="23" y="90"/>
                  </a:lnTo>
                  <a:lnTo>
                    <a:pt x="16" y="88"/>
                  </a:lnTo>
                  <a:lnTo>
                    <a:pt x="12" y="88"/>
                  </a:lnTo>
                  <a:lnTo>
                    <a:pt x="7" y="85"/>
                  </a:lnTo>
                  <a:lnTo>
                    <a:pt x="4" y="85"/>
                  </a:ln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36" name="Freeform 37"/>
            <p:cNvSpPr>
              <a:spLocks/>
            </p:cNvSpPr>
            <p:nvPr/>
          </p:nvSpPr>
          <p:spPr bwMode="auto">
            <a:xfrm>
              <a:off x="5079" y="8566"/>
              <a:ext cx="97" cy="85"/>
            </a:xfrm>
            <a:custGeom>
              <a:avLst/>
              <a:gdLst>
                <a:gd name="T0" fmla="*/ 0 w 97"/>
                <a:gd name="T1" fmla="*/ 73 h 85"/>
                <a:gd name="T2" fmla="*/ 0 w 97"/>
                <a:gd name="T3" fmla="*/ 71 h 85"/>
                <a:gd name="T4" fmla="*/ 2 w 97"/>
                <a:gd name="T5" fmla="*/ 64 h 85"/>
                <a:gd name="T6" fmla="*/ 4 w 97"/>
                <a:gd name="T7" fmla="*/ 59 h 85"/>
                <a:gd name="T8" fmla="*/ 7 w 97"/>
                <a:gd name="T9" fmla="*/ 54 h 85"/>
                <a:gd name="T10" fmla="*/ 9 w 97"/>
                <a:gd name="T11" fmla="*/ 47 h 85"/>
                <a:gd name="T12" fmla="*/ 14 w 97"/>
                <a:gd name="T13" fmla="*/ 43 h 85"/>
                <a:gd name="T14" fmla="*/ 16 w 97"/>
                <a:gd name="T15" fmla="*/ 38 h 85"/>
                <a:gd name="T16" fmla="*/ 21 w 97"/>
                <a:gd name="T17" fmla="*/ 31 h 85"/>
                <a:gd name="T18" fmla="*/ 23 w 97"/>
                <a:gd name="T19" fmla="*/ 24 h 85"/>
                <a:gd name="T20" fmla="*/ 28 w 97"/>
                <a:gd name="T21" fmla="*/ 21 h 85"/>
                <a:gd name="T22" fmla="*/ 38 w 97"/>
                <a:gd name="T23" fmla="*/ 12 h 85"/>
                <a:gd name="T24" fmla="*/ 49 w 97"/>
                <a:gd name="T25" fmla="*/ 7 h 85"/>
                <a:gd name="T26" fmla="*/ 59 w 97"/>
                <a:gd name="T27" fmla="*/ 2 h 85"/>
                <a:gd name="T28" fmla="*/ 68 w 97"/>
                <a:gd name="T29" fmla="*/ 2 h 85"/>
                <a:gd name="T30" fmla="*/ 76 w 97"/>
                <a:gd name="T31" fmla="*/ 0 h 85"/>
                <a:gd name="T32" fmla="*/ 83 w 97"/>
                <a:gd name="T33" fmla="*/ 2 h 85"/>
                <a:gd name="T34" fmla="*/ 90 w 97"/>
                <a:gd name="T35" fmla="*/ 2 h 85"/>
                <a:gd name="T36" fmla="*/ 92 w 97"/>
                <a:gd name="T37" fmla="*/ 2 h 85"/>
                <a:gd name="T38" fmla="*/ 95 w 97"/>
                <a:gd name="T39" fmla="*/ 7 h 85"/>
                <a:gd name="T40" fmla="*/ 97 w 97"/>
                <a:gd name="T41" fmla="*/ 9 h 85"/>
                <a:gd name="T42" fmla="*/ 92 w 97"/>
                <a:gd name="T43" fmla="*/ 14 h 85"/>
                <a:gd name="T44" fmla="*/ 87 w 97"/>
                <a:gd name="T45" fmla="*/ 16 h 85"/>
                <a:gd name="T46" fmla="*/ 83 w 97"/>
                <a:gd name="T47" fmla="*/ 19 h 85"/>
                <a:gd name="T48" fmla="*/ 76 w 97"/>
                <a:gd name="T49" fmla="*/ 21 h 85"/>
                <a:gd name="T50" fmla="*/ 71 w 97"/>
                <a:gd name="T51" fmla="*/ 24 h 85"/>
                <a:gd name="T52" fmla="*/ 64 w 97"/>
                <a:gd name="T53" fmla="*/ 28 h 85"/>
                <a:gd name="T54" fmla="*/ 54 w 97"/>
                <a:gd name="T55" fmla="*/ 33 h 85"/>
                <a:gd name="T56" fmla="*/ 47 w 97"/>
                <a:gd name="T57" fmla="*/ 40 h 85"/>
                <a:gd name="T58" fmla="*/ 42 w 97"/>
                <a:gd name="T59" fmla="*/ 47 h 85"/>
                <a:gd name="T60" fmla="*/ 35 w 97"/>
                <a:gd name="T61" fmla="*/ 57 h 85"/>
                <a:gd name="T62" fmla="*/ 28 w 97"/>
                <a:gd name="T63" fmla="*/ 64 h 85"/>
                <a:gd name="T64" fmla="*/ 26 w 97"/>
                <a:gd name="T65" fmla="*/ 71 h 85"/>
                <a:gd name="T66" fmla="*/ 21 w 97"/>
                <a:gd name="T67" fmla="*/ 78 h 85"/>
                <a:gd name="T68" fmla="*/ 19 w 97"/>
                <a:gd name="T69" fmla="*/ 83 h 85"/>
                <a:gd name="T70" fmla="*/ 9 w 97"/>
                <a:gd name="T71" fmla="*/ 85 h 85"/>
                <a:gd name="T72" fmla="*/ 2 w 97"/>
                <a:gd name="T73" fmla="*/ 83 h 85"/>
                <a:gd name="T74" fmla="*/ 0 w 97"/>
                <a:gd name="T75" fmla="*/ 76 h 85"/>
                <a:gd name="T76" fmla="*/ 0 w 97"/>
                <a:gd name="T77" fmla="*/ 73 h 85"/>
                <a:gd name="T78" fmla="*/ 0 w 97"/>
                <a:gd name="T79" fmla="*/ 73 h 8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7"/>
                <a:gd name="T121" fmla="*/ 0 h 85"/>
                <a:gd name="T122" fmla="*/ 97 w 97"/>
                <a:gd name="T123" fmla="*/ 85 h 8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7" h="85">
                  <a:moveTo>
                    <a:pt x="0" y="73"/>
                  </a:moveTo>
                  <a:lnTo>
                    <a:pt x="0" y="71"/>
                  </a:lnTo>
                  <a:lnTo>
                    <a:pt x="2" y="64"/>
                  </a:lnTo>
                  <a:lnTo>
                    <a:pt x="4" y="59"/>
                  </a:lnTo>
                  <a:lnTo>
                    <a:pt x="7" y="54"/>
                  </a:lnTo>
                  <a:lnTo>
                    <a:pt x="9" y="47"/>
                  </a:lnTo>
                  <a:lnTo>
                    <a:pt x="14" y="43"/>
                  </a:lnTo>
                  <a:lnTo>
                    <a:pt x="16" y="38"/>
                  </a:lnTo>
                  <a:lnTo>
                    <a:pt x="21" y="31"/>
                  </a:lnTo>
                  <a:lnTo>
                    <a:pt x="23" y="24"/>
                  </a:lnTo>
                  <a:lnTo>
                    <a:pt x="28" y="21"/>
                  </a:lnTo>
                  <a:lnTo>
                    <a:pt x="38" y="12"/>
                  </a:lnTo>
                  <a:lnTo>
                    <a:pt x="49" y="7"/>
                  </a:lnTo>
                  <a:lnTo>
                    <a:pt x="59" y="2"/>
                  </a:lnTo>
                  <a:lnTo>
                    <a:pt x="68" y="2"/>
                  </a:lnTo>
                  <a:lnTo>
                    <a:pt x="76" y="0"/>
                  </a:lnTo>
                  <a:lnTo>
                    <a:pt x="83" y="2"/>
                  </a:lnTo>
                  <a:lnTo>
                    <a:pt x="90" y="2"/>
                  </a:lnTo>
                  <a:lnTo>
                    <a:pt x="92" y="2"/>
                  </a:lnTo>
                  <a:lnTo>
                    <a:pt x="95" y="7"/>
                  </a:lnTo>
                  <a:lnTo>
                    <a:pt x="97" y="9"/>
                  </a:lnTo>
                  <a:lnTo>
                    <a:pt x="92" y="14"/>
                  </a:lnTo>
                  <a:lnTo>
                    <a:pt x="87" y="16"/>
                  </a:lnTo>
                  <a:lnTo>
                    <a:pt x="83" y="19"/>
                  </a:lnTo>
                  <a:lnTo>
                    <a:pt x="76" y="21"/>
                  </a:lnTo>
                  <a:lnTo>
                    <a:pt x="71" y="24"/>
                  </a:lnTo>
                  <a:lnTo>
                    <a:pt x="64" y="28"/>
                  </a:lnTo>
                  <a:lnTo>
                    <a:pt x="54" y="33"/>
                  </a:lnTo>
                  <a:lnTo>
                    <a:pt x="47" y="40"/>
                  </a:lnTo>
                  <a:lnTo>
                    <a:pt x="42" y="47"/>
                  </a:lnTo>
                  <a:lnTo>
                    <a:pt x="35" y="57"/>
                  </a:lnTo>
                  <a:lnTo>
                    <a:pt x="28" y="64"/>
                  </a:lnTo>
                  <a:lnTo>
                    <a:pt x="26" y="71"/>
                  </a:lnTo>
                  <a:lnTo>
                    <a:pt x="21" y="78"/>
                  </a:lnTo>
                  <a:lnTo>
                    <a:pt x="19" y="83"/>
                  </a:lnTo>
                  <a:lnTo>
                    <a:pt x="9" y="85"/>
                  </a:lnTo>
                  <a:lnTo>
                    <a:pt x="2" y="83"/>
                  </a:lnTo>
                  <a:lnTo>
                    <a:pt x="0" y="76"/>
                  </a:lnTo>
                  <a:lnTo>
                    <a:pt x="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37" name="Freeform 38"/>
            <p:cNvSpPr>
              <a:spLocks/>
            </p:cNvSpPr>
            <p:nvPr/>
          </p:nvSpPr>
          <p:spPr bwMode="auto">
            <a:xfrm>
              <a:off x="5290" y="8499"/>
              <a:ext cx="73" cy="79"/>
            </a:xfrm>
            <a:custGeom>
              <a:avLst/>
              <a:gdLst>
                <a:gd name="T0" fmla="*/ 0 w 73"/>
                <a:gd name="T1" fmla="*/ 62 h 79"/>
                <a:gd name="T2" fmla="*/ 0 w 73"/>
                <a:gd name="T3" fmla="*/ 62 h 79"/>
                <a:gd name="T4" fmla="*/ 2 w 73"/>
                <a:gd name="T5" fmla="*/ 60 h 79"/>
                <a:gd name="T6" fmla="*/ 7 w 73"/>
                <a:gd name="T7" fmla="*/ 60 h 79"/>
                <a:gd name="T8" fmla="*/ 14 w 73"/>
                <a:gd name="T9" fmla="*/ 57 h 79"/>
                <a:gd name="T10" fmla="*/ 21 w 73"/>
                <a:gd name="T11" fmla="*/ 53 h 79"/>
                <a:gd name="T12" fmla="*/ 26 w 73"/>
                <a:gd name="T13" fmla="*/ 50 h 79"/>
                <a:gd name="T14" fmla="*/ 31 w 73"/>
                <a:gd name="T15" fmla="*/ 45 h 79"/>
                <a:gd name="T16" fmla="*/ 38 w 73"/>
                <a:gd name="T17" fmla="*/ 41 h 79"/>
                <a:gd name="T18" fmla="*/ 40 w 73"/>
                <a:gd name="T19" fmla="*/ 34 h 79"/>
                <a:gd name="T20" fmla="*/ 42 w 73"/>
                <a:gd name="T21" fmla="*/ 26 h 79"/>
                <a:gd name="T22" fmla="*/ 45 w 73"/>
                <a:gd name="T23" fmla="*/ 19 h 79"/>
                <a:gd name="T24" fmla="*/ 47 w 73"/>
                <a:gd name="T25" fmla="*/ 15 h 79"/>
                <a:gd name="T26" fmla="*/ 47 w 73"/>
                <a:gd name="T27" fmla="*/ 7 h 79"/>
                <a:gd name="T28" fmla="*/ 49 w 73"/>
                <a:gd name="T29" fmla="*/ 3 h 79"/>
                <a:gd name="T30" fmla="*/ 54 w 73"/>
                <a:gd name="T31" fmla="*/ 0 h 79"/>
                <a:gd name="T32" fmla="*/ 59 w 73"/>
                <a:gd name="T33" fmla="*/ 3 h 79"/>
                <a:gd name="T34" fmla="*/ 61 w 73"/>
                <a:gd name="T35" fmla="*/ 5 h 79"/>
                <a:gd name="T36" fmla="*/ 66 w 73"/>
                <a:gd name="T37" fmla="*/ 10 h 79"/>
                <a:gd name="T38" fmla="*/ 68 w 73"/>
                <a:gd name="T39" fmla="*/ 15 h 79"/>
                <a:gd name="T40" fmla="*/ 71 w 73"/>
                <a:gd name="T41" fmla="*/ 22 h 79"/>
                <a:gd name="T42" fmla="*/ 71 w 73"/>
                <a:gd name="T43" fmla="*/ 26 h 79"/>
                <a:gd name="T44" fmla="*/ 73 w 73"/>
                <a:gd name="T45" fmla="*/ 34 h 79"/>
                <a:gd name="T46" fmla="*/ 71 w 73"/>
                <a:gd name="T47" fmla="*/ 43 h 79"/>
                <a:gd name="T48" fmla="*/ 71 w 73"/>
                <a:gd name="T49" fmla="*/ 50 h 79"/>
                <a:gd name="T50" fmla="*/ 64 w 73"/>
                <a:gd name="T51" fmla="*/ 60 h 79"/>
                <a:gd name="T52" fmla="*/ 61 w 73"/>
                <a:gd name="T53" fmla="*/ 69 h 79"/>
                <a:gd name="T54" fmla="*/ 57 w 73"/>
                <a:gd name="T55" fmla="*/ 72 h 79"/>
                <a:gd name="T56" fmla="*/ 54 w 73"/>
                <a:gd name="T57" fmla="*/ 74 h 79"/>
                <a:gd name="T58" fmla="*/ 52 w 73"/>
                <a:gd name="T59" fmla="*/ 76 h 79"/>
                <a:gd name="T60" fmla="*/ 45 w 73"/>
                <a:gd name="T61" fmla="*/ 79 h 79"/>
                <a:gd name="T62" fmla="*/ 35 w 73"/>
                <a:gd name="T63" fmla="*/ 79 h 79"/>
                <a:gd name="T64" fmla="*/ 28 w 73"/>
                <a:gd name="T65" fmla="*/ 76 h 79"/>
                <a:gd name="T66" fmla="*/ 19 w 73"/>
                <a:gd name="T67" fmla="*/ 74 h 79"/>
                <a:gd name="T68" fmla="*/ 12 w 73"/>
                <a:gd name="T69" fmla="*/ 72 h 79"/>
                <a:gd name="T70" fmla="*/ 7 w 73"/>
                <a:gd name="T71" fmla="*/ 69 h 79"/>
                <a:gd name="T72" fmla="*/ 2 w 73"/>
                <a:gd name="T73" fmla="*/ 64 h 79"/>
                <a:gd name="T74" fmla="*/ 0 w 73"/>
                <a:gd name="T75" fmla="*/ 62 h 79"/>
                <a:gd name="T76" fmla="*/ 0 w 73"/>
                <a:gd name="T77" fmla="*/ 62 h 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3"/>
                <a:gd name="T118" fmla="*/ 0 h 79"/>
                <a:gd name="T119" fmla="*/ 73 w 73"/>
                <a:gd name="T120" fmla="*/ 79 h 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3" h="79">
                  <a:moveTo>
                    <a:pt x="0" y="62"/>
                  </a:moveTo>
                  <a:lnTo>
                    <a:pt x="0" y="62"/>
                  </a:lnTo>
                  <a:lnTo>
                    <a:pt x="2" y="60"/>
                  </a:lnTo>
                  <a:lnTo>
                    <a:pt x="7" y="60"/>
                  </a:lnTo>
                  <a:lnTo>
                    <a:pt x="14" y="57"/>
                  </a:lnTo>
                  <a:lnTo>
                    <a:pt x="21" y="53"/>
                  </a:lnTo>
                  <a:lnTo>
                    <a:pt x="26" y="50"/>
                  </a:lnTo>
                  <a:lnTo>
                    <a:pt x="31" y="45"/>
                  </a:lnTo>
                  <a:lnTo>
                    <a:pt x="38" y="41"/>
                  </a:lnTo>
                  <a:lnTo>
                    <a:pt x="40" y="34"/>
                  </a:lnTo>
                  <a:lnTo>
                    <a:pt x="42" y="26"/>
                  </a:lnTo>
                  <a:lnTo>
                    <a:pt x="45" y="19"/>
                  </a:lnTo>
                  <a:lnTo>
                    <a:pt x="47" y="15"/>
                  </a:lnTo>
                  <a:lnTo>
                    <a:pt x="47" y="7"/>
                  </a:lnTo>
                  <a:lnTo>
                    <a:pt x="49" y="3"/>
                  </a:lnTo>
                  <a:lnTo>
                    <a:pt x="54" y="0"/>
                  </a:lnTo>
                  <a:lnTo>
                    <a:pt x="59" y="3"/>
                  </a:lnTo>
                  <a:lnTo>
                    <a:pt x="61" y="5"/>
                  </a:lnTo>
                  <a:lnTo>
                    <a:pt x="66" y="10"/>
                  </a:lnTo>
                  <a:lnTo>
                    <a:pt x="68" y="15"/>
                  </a:lnTo>
                  <a:lnTo>
                    <a:pt x="71" y="22"/>
                  </a:lnTo>
                  <a:lnTo>
                    <a:pt x="71" y="26"/>
                  </a:lnTo>
                  <a:lnTo>
                    <a:pt x="73" y="34"/>
                  </a:lnTo>
                  <a:lnTo>
                    <a:pt x="71" y="43"/>
                  </a:lnTo>
                  <a:lnTo>
                    <a:pt x="71" y="50"/>
                  </a:lnTo>
                  <a:lnTo>
                    <a:pt x="64" y="60"/>
                  </a:lnTo>
                  <a:lnTo>
                    <a:pt x="61" y="69"/>
                  </a:lnTo>
                  <a:lnTo>
                    <a:pt x="57" y="72"/>
                  </a:lnTo>
                  <a:lnTo>
                    <a:pt x="54" y="74"/>
                  </a:lnTo>
                  <a:lnTo>
                    <a:pt x="52" y="76"/>
                  </a:lnTo>
                  <a:lnTo>
                    <a:pt x="45" y="79"/>
                  </a:lnTo>
                  <a:lnTo>
                    <a:pt x="35" y="79"/>
                  </a:lnTo>
                  <a:lnTo>
                    <a:pt x="28" y="76"/>
                  </a:lnTo>
                  <a:lnTo>
                    <a:pt x="19" y="74"/>
                  </a:lnTo>
                  <a:lnTo>
                    <a:pt x="12" y="72"/>
                  </a:lnTo>
                  <a:lnTo>
                    <a:pt x="7" y="69"/>
                  </a:lnTo>
                  <a:lnTo>
                    <a:pt x="2" y="64"/>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38" name="Freeform 39"/>
            <p:cNvSpPr>
              <a:spLocks/>
            </p:cNvSpPr>
            <p:nvPr/>
          </p:nvSpPr>
          <p:spPr bwMode="auto">
            <a:xfrm>
              <a:off x="5349" y="8414"/>
              <a:ext cx="78" cy="57"/>
            </a:xfrm>
            <a:custGeom>
              <a:avLst/>
              <a:gdLst>
                <a:gd name="T0" fmla="*/ 40 w 78"/>
                <a:gd name="T1" fmla="*/ 5 h 57"/>
                <a:gd name="T2" fmla="*/ 33 w 78"/>
                <a:gd name="T3" fmla="*/ 5 h 57"/>
                <a:gd name="T4" fmla="*/ 26 w 78"/>
                <a:gd name="T5" fmla="*/ 9 h 57"/>
                <a:gd name="T6" fmla="*/ 21 w 78"/>
                <a:gd name="T7" fmla="*/ 12 h 57"/>
                <a:gd name="T8" fmla="*/ 14 w 78"/>
                <a:gd name="T9" fmla="*/ 16 h 57"/>
                <a:gd name="T10" fmla="*/ 9 w 78"/>
                <a:gd name="T11" fmla="*/ 19 h 57"/>
                <a:gd name="T12" fmla="*/ 5 w 78"/>
                <a:gd name="T13" fmla="*/ 24 h 57"/>
                <a:gd name="T14" fmla="*/ 0 w 78"/>
                <a:gd name="T15" fmla="*/ 28 h 57"/>
                <a:gd name="T16" fmla="*/ 0 w 78"/>
                <a:gd name="T17" fmla="*/ 33 h 57"/>
                <a:gd name="T18" fmla="*/ 0 w 78"/>
                <a:gd name="T19" fmla="*/ 43 h 57"/>
                <a:gd name="T20" fmla="*/ 7 w 78"/>
                <a:gd name="T21" fmla="*/ 50 h 57"/>
                <a:gd name="T22" fmla="*/ 14 w 78"/>
                <a:gd name="T23" fmla="*/ 54 h 57"/>
                <a:gd name="T24" fmla="*/ 19 w 78"/>
                <a:gd name="T25" fmla="*/ 57 h 57"/>
                <a:gd name="T26" fmla="*/ 19 w 78"/>
                <a:gd name="T27" fmla="*/ 52 h 57"/>
                <a:gd name="T28" fmla="*/ 26 w 78"/>
                <a:gd name="T29" fmla="*/ 45 h 57"/>
                <a:gd name="T30" fmla="*/ 28 w 78"/>
                <a:gd name="T31" fmla="*/ 40 h 57"/>
                <a:gd name="T32" fmla="*/ 33 w 78"/>
                <a:gd name="T33" fmla="*/ 35 h 57"/>
                <a:gd name="T34" fmla="*/ 38 w 78"/>
                <a:gd name="T35" fmla="*/ 31 h 57"/>
                <a:gd name="T36" fmla="*/ 45 w 78"/>
                <a:gd name="T37" fmla="*/ 31 h 57"/>
                <a:gd name="T38" fmla="*/ 50 w 78"/>
                <a:gd name="T39" fmla="*/ 28 h 57"/>
                <a:gd name="T40" fmla="*/ 57 w 78"/>
                <a:gd name="T41" fmla="*/ 28 h 57"/>
                <a:gd name="T42" fmla="*/ 62 w 78"/>
                <a:gd name="T43" fmla="*/ 28 h 57"/>
                <a:gd name="T44" fmla="*/ 69 w 78"/>
                <a:gd name="T45" fmla="*/ 31 h 57"/>
                <a:gd name="T46" fmla="*/ 76 w 78"/>
                <a:gd name="T47" fmla="*/ 31 h 57"/>
                <a:gd name="T48" fmla="*/ 78 w 78"/>
                <a:gd name="T49" fmla="*/ 28 h 57"/>
                <a:gd name="T50" fmla="*/ 78 w 78"/>
                <a:gd name="T51" fmla="*/ 24 h 57"/>
                <a:gd name="T52" fmla="*/ 76 w 78"/>
                <a:gd name="T53" fmla="*/ 19 h 57"/>
                <a:gd name="T54" fmla="*/ 71 w 78"/>
                <a:gd name="T55" fmla="*/ 12 h 57"/>
                <a:gd name="T56" fmla="*/ 69 w 78"/>
                <a:gd name="T57" fmla="*/ 9 h 57"/>
                <a:gd name="T58" fmla="*/ 62 w 78"/>
                <a:gd name="T59" fmla="*/ 5 h 57"/>
                <a:gd name="T60" fmla="*/ 57 w 78"/>
                <a:gd name="T61" fmla="*/ 2 h 57"/>
                <a:gd name="T62" fmla="*/ 47 w 78"/>
                <a:gd name="T63" fmla="*/ 0 h 57"/>
                <a:gd name="T64" fmla="*/ 40 w 78"/>
                <a:gd name="T65" fmla="*/ 5 h 57"/>
                <a:gd name="T66" fmla="*/ 40 w 78"/>
                <a:gd name="T67" fmla="*/ 5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57"/>
                <a:gd name="T104" fmla="*/ 78 w 78"/>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57">
                  <a:moveTo>
                    <a:pt x="40" y="5"/>
                  </a:moveTo>
                  <a:lnTo>
                    <a:pt x="33" y="5"/>
                  </a:lnTo>
                  <a:lnTo>
                    <a:pt x="26" y="9"/>
                  </a:lnTo>
                  <a:lnTo>
                    <a:pt x="21" y="12"/>
                  </a:lnTo>
                  <a:lnTo>
                    <a:pt x="14" y="16"/>
                  </a:lnTo>
                  <a:lnTo>
                    <a:pt x="9" y="19"/>
                  </a:lnTo>
                  <a:lnTo>
                    <a:pt x="5" y="24"/>
                  </a:lnTo>
                  <a:lnTo>
                    <a:pt x="0" y="28"/>
                  </a:lnTo>
                  <a:lnTo>
                    <a:pt x="0" y="33"/>
                  </a:lnTo>
                  <a:lnTo>
                    <a:pt x="0" y="43"/>
                  </a:lnTo>
                  <a:lnTo>
                    <a:pt x="7" y="50"/>
                  </a:lnTo>
                  <a:lnTo>
                    <a:pt x="14" y="54"/>
                  </a:lnTo>
                  <a:lnTo>
                    <a:pt x="19" y="57"/>
                  </a:lnTo>
                  <a:lnTo>
                    <a:pt x="19" y="52"/>
                  </a:lnTo>
                  <a:lnTo>
                    <a:pt x="26" y="45"/>
                  </a:lnTo>
                  <a:lnTo>
                    <a:pt x="28" y="40"/>
                  </a:lnTo>
                  <a:lnTo>
                    <a:pt x="33" y="35"/>
                  </a:lnTo>
                  <a:lnTo>
                    <a:pt x="38" y="31"/>
                  </a:lnTo>
                  <a:lnTo>
                    <a:pt x="45" y="31"/>
                  </a:lnTo>
                  <a:lnTo>
                    <a:pt x="50" y="28"/>
                  </a:lnTo>
                  <a:lnTo>
                    <a:pt x="57" y="28"/>
                  </a:lnTo>
                  <a:lnTo>
                    <a:pt x="62" y="28"/>
                  </a:lnTo>
                  <a:lnTo>
                    <a:pt x="69" y="31"/>
                  </a:lnTo>
                  <a:lnTo>
                    <a:pt x="76" y="31"/>
                  </a:lnTo>
                  <a:lnTo>
                    <a:pt x="78" y="28"/>
                  </a:lnTo>
                  <a:lnTo>
                    <a:pt x="78" y="24"/>
                  </a:lnTo>
                  <a:lnTo>
                    <a:pt x="76" y="19"/>
                  </a:lnTo>
                  <a:lnTo>
                    <a:pt x="71" y="12"/>
                  </a:lnTo>
                  <a:lnTo>
                    <a:pt x="69" y="9"/>
                  </a:lnTo>
                  <a:lnTo>
                    <a:pt x="62" y="5"/>
                  </a:lnTo>
                  <a:lnTo>
                    <a:pt x="57" y="2"/>
                  </a:lnTo>
                  <a:lnTo>
                    <a:pt x="47" y="0"/>
                  </a:lnTo>
                  <a:lnTo>
                    <a:pt x="4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39" name="Freeform 40"/>
            <p:cNvSpPr>
              <a:spLocks/>
            </p:cNvSpPr>
            <p:nvPr/>
          </p:nvSpPr>
          <p:spPr bwMode="auto">
            <a:xfrm>
              <a:off x="5133" y="8587"/>
              <a:ext cx="342" cy="240"/>
            </a:xfrm>
            <a:custGeom>
              <a:avLst/>
              <a:gdLst>
                <a:gd name="T0" fmla="*/ 26 w 342"/>
                <a:gd name="T1" fmla="*/ 88 h 240"/>
                <a:gd name="T2" fmla="*/ 14 w 342"/>
                <a:gd name="T3" fmla="*/ 107 h 240"/>
                <a:gd name="T4" fmla="*/ 5 w 342"/>
                <a:gd name="T5" fmla="*/ 126 h 240"/>
                <a:gd name="T6" fmla="*/ 0 w 342"/>
                <a:gd name="T7" fmla="*/ 143 h 240"/>
                <a:gd name="T8" fmla="*/ 14 w 342"/>
                <a:gd name="T9" fmla="*/ 140 h 240"/>
                <a:gd name="T10" fmla="*/ 33 w 342"/>
                <a:gd name="T11" fmla="*/ 131 h 240"/>
                <a:gd name="T12" fmla="*/ 43 w 342"/>
                <a:gd name="T13" fmla="*/ 133 h 240"/>
                <a:gd name="T14" fmla="*/ 62 w 342"/>
                <a:gd name="T15" fmla="*/ 150 h 240"/>
                <a:gd name="T16" fmla="*/ 81 w 342"/>
                <a:gd name="T17" fmla="*/ 162 h 240"/>
                <a:gd name="T18" fmla="*/ 100 w 342"/>
                <a:gd name="T19" fmla="*/ 176 h 240"/>
                <a:gd name="T20" fmla="*/ 123 w 342"/>
                <a:gd name="T21" fmla="*/ 190 h 240"/>
                <a:gd name="T22" fmla="*/ 145 w 342"/>
                <a:gd name="T23" fmla="*/ 204 h 240"/>
                <a:gd name="T24" fmla="*/ 169 w 342"/>
                <a:gd name="T25" fmla="*/ 216 h 240"/>
                <a:gd name="T26" fmla="*/ 188 w 342"/>
                <a:gd name="T27" fmla="*/ 226 h 240"/>
                <a:gd name="T28" fmla="*/ 206 w 342"/>
                <a:gd name="T29" fmla="*/ 235 h 240"/>
                <a:gd name="T30" fmla="*/ 228 w 342"/>
                <a:gd name="T31" fmla="*/ 238 h 240"/>
                <a:gd name="T32" fmla="*/ 252 w 342"/>
                <a:gd name="T33" fmla="*/ 238 h 240"/>
                <a:gd name="T34" fmla="*/ 270 w 342"/>
                <a:gd name="T35" fmla="*/ 233 h 240"/>
                <a:gd name="T36" fmla="*/ 289 w 342"/>
                <a:gd name="T37" fmla="*/ 226 h 240"/>
                <a:gd name="T38" fmla="*/ 282 w 342"/>
                <a:gd name="T39" fmla="*/ 221 h 240"/>
                <a:gd name="T40" fmla="*/ 252 w 342"/>
                <a:gd name="T41" fmla="*/ 223 h 240"/>
                <a:gd name="T42" fmla="*/ 235 w 342"/>
                <a:gd name="T43" fmla="*/ 221 h 240"/>
                <a:gd name="T44" fmla="*/ 211 w 342"/>
                <a:gd name="T45" fmla="*/ 216 h 240"/>
                <a:gd name="T46" fmla="*/ 185 w 342"/>
                <a:gd name="T47" fmla="*/ 202 h 240"/>
                <a:gd name="T48" fmla="*/ 169 w 342"/>
                <a:gd name="T49" fmla="*/ 185 h 240"/>
                <a:gd name="T50" fmla="*/ 173 w 342"/>
                <a:gd name="T51" fmla="*/ 171 h 240"/>
                <a:gd name="T52" fmla="*/ 195 w 342"/>
                <a:gd name="T53" fmla="*/ 159 h 240"/>
                <a:gd name="T54" fmla="*/ 216 w 342"/>
                <a:gd name="T55" fmla="*/ 157 h 240"/>
                <a:gd name="T56" fmla="*/ 237 w 342"/>
                <a:gd name="T57" fmla="*/ 159 h 240"/>
                <a:gd name="T58" fmla="*/ 261 w 342"/>
                <a:gd name="T59" fmla="*/ 169 h 240"/>
                <a:gd name="T60" fmla="*/ 282 w 342"/>
                <a:gd name="T61" fmla="*/ 185 h 240"/>
                <a:gd name="T62" fmla="*/ 299 w 342"/>
                <a:gd name="T63" fmla="*/ 204 h 240"/>
                <a:gd name="T64" fmla="*/ 308 w 342"/>
                <a:gd name="T65" fmla="*/ 204 h 240"/>
                <a:gd name="T66" fmla="*/ 311 w 342"/>
                <a:gd name="T67" fmla="*/ 17 h 240"/>
                <a:gd name="T68" fmla="*/ 306 w 342"/>
                <a:gd name="T69" fmla="*/ 83 h 240"/>
                <a:gd name="T70" fmla="*/ 282 w 342"/>
                <a:gd name="T71" fmla="*/ 93 h 240"/>
                <a:gd name="T72" fmla="*/ 263 w 342"/>
                <a:gd name="T73" fmla="*/ 102 h 240"/>
                <a:gd name="T74" fmla="*/ 240 w 342"/>
                <a:gd name="T75" fmla="*/ 112 h 240"/>
                <a:gd name="T76" fmla="*/ 216 w 342"/>
                <a:gd name="T77" fmla="*/ 121 h 240"/>
                <a:gd name="T78" fmla="*/ 192 w 342"/>
                <a:gd name="T79" fmla="*/ 128 h 240"/>
                <a:gd name="T80" fmla="*/ 171 w 342"/>
                <a:gd name="T81" fmla="*/ 138 h 240"/>
                <a:gd name="T82" fmla="*/ 152 w 342"/>
                <a:gd name="T83" fmla="*/ 145 h 240"/>
                <a:gd name="T84" fmla="*/ 133 w 342"/>
                <a:gd name="T85" fmla="*/ 150 h 240"/>
                <a:gd name="T86" fmla="*/ 114 w 342"/>
                <a:gd name="T87" fmla="*/ 147 h 240"/>
                <a:gd name="T88" fmla="*/ 93 w 342"/>
                <a:gd name="T89" fmla="*/ 140 h 240"/>
                <a:gd name="T90" fmla="*/ 71 w 342"/>
                <a:gd name="T91" fmla="*/ 126 h 240"/>
                <a:gd name="T92" fmla="*/ 55 w 342"/>
                <a:gd name="T93" fmla="*/ 116 h 240"/>
                <a:gd name="T94" fmla="*/ 55 w 342"/>
                <a:gd name="T95" fmla="*/ 93 h 240"/>
                <a:gd name="T96" fmla="*/ 55 w 342"/>
                <a:gd name="T97" fmla="*/ 71 h 240"/>
                <a:gd name="T98" fmla="*/ 41 w 342"/>
                <a:gd name="T99" fmla="*/ 71 h 2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42"/>
                <a:gd name="T151" fmla="*/ 0 h 240"/>
                <a:gd name="T152" fmla="*/ 342 w 342"/>
                <a:gd name="T153" fmla="*/ 240 h 24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42" h="240">
                  <a:moveTo>
                    <a:pt x="41" y="71"/>
                  </a:moveTo>
                  <a:lnTo>
                    <a:pt x="33" y="78"/>
                  </a:lnTo>
                  <a:lnTo>
                    <a:pt x="26" y="88"/>
                  </a:lnTo>
                  <a:lnTo>
                    <a:pt x="22" y="93"/>
                  </a:lnTo>
                  <a:lnTo>
                    <a:pt x="17" y="100"/>
                  </a:lnTo>
                  <a:lnTo>
                    <a:pt x="14" y="107"/>
                  </a:lnTo>
                  <a:lnTo>
                    <a:pt x="10" y="114"/>
                  </a:lnTo>
                  <a:lnTo>
                    <a:pt x="7" y="119"/>
                  </a:lnTo>
                  <a:lnTo>
                    <a:pt x="5" y="126"/>
                  </a:lnTo>
                  <a:lnTo>
                    <a:pt x="3" y="131"/>
                  </a:lnTo>
                  <a:lnTo>
                    <a:pt x="3" y="135"/>
                  </a:lnTo>
                  <a:lnTo>
                    <a:pt x="0" y="143"/>
                  </a:lnTo>
                  <a:lnTo>
                    <a:pt x="5" y="145"/>
                  </a:lnTo>
                  <a:lnTo>
                    <a:pt x="10" y="143"/>
                  </a:lnTo>
                  <a:lnTo>
                    <a:pt x="14" y="140"/>
                  </a:lnTo>
                  <a:lnTo>
                    <a:pt x="19" y="138"/>
                  </a:lnTo>
                  <a:lnTo>
                    <a:pt x="26" y="135"/>
                  </a:lnTo>
                  <a:lnTo>
                    <a:pt x="33" y="131"/>
                  </a:lnTo>
                  <a:lnTo>
                    <a:pt x="38" y="131"/>
                  </a:lnTo>
                  <a:lnTo>
                    <a:pt x="43" y="133"/>
                  </a:lnTo>
                  <a:lnTo>
                    <a:pt x="48" y="138"/>
                  </a:lnTo>
                  <a:lnTo>
                    <a:pt x="57" y="145"/>
                  </a:lnTo>
                  <a:lnTo>
                    <a:pt x="62" y="150"/>
                  </a:lnTo>
                  <a:lnTo>
                    <a:pt x="67" y="152"/>
                  </a:lnTo>
                  <a:lnTo>
                    <a:pt x="74" y="157"/>
                  </a:lnTo>
                  <a:lnTo>
                    <a:pt x="81" y="162"/>
                  </a:lnTo>
                  <a:lnTo>
                    <a:pt x="86" y="166"/>
                  </a:lnTo>
                  <a:lnTo>
                    <a:pt x="93" y="171"/>
                  </a:lnTo>
                  <a:lnTo>
                    <a:pt x="100" y="176"/>
                  </a:lnTo>
                  <a:lnTo>
                    <a:pt x="109" y="181"/>
                  </a:lnTo>
                  <a:lnTo>
                    <a:pt x="114" y="185"/>
                  </a:lnTo>
                  <a:lnTo>
                    <a:pt x="123" y="190"/>
                  </a:lnTo>
                  <a:lnTo>
                    <a:pt x="131" y="195"/>
                  </a:lnTo>
                  <a:lnTo>
                    <a:pt x="138" y="200"/>
                  </a:lnTo>
                  <a:lnTo>
                    <a:pt x="145" y="204"/>
                  </a:lnTo>
                  <a:lnTo>
                    <a:pt x="152" y="207"/>
                  </a:lnTo>
                  <a:lnTo>
                    <a:pt x="159" y="211"/>
                  </a:lnTo>
                  <a:lnTo>
                    <a:pt x="169" y="216"/>
                  </a:lnTo>
                  <a:lnTo>
                    <a:pt x="176" y="221"/>
                  </a:lnTo>
                  <a:lnTo>
                    <a:pt x="183" y="223"/>
                  </a:lnTo>
                  <a:lnTo>
                    <a:pt x="188" y="226"/>
                  </a:lnTo>
                  <a:lnTo>
                    <a:pt x="195" y="230"/>
                  </a:lnTo>
                  <a:lnTo>
                    <a:pt x="202" y="233"/>
                  </a:lnTo>
                  <a:lnTo>
                    <a:pt x="206" y="235"/>
                  </a:lnTo>
                  <a:lnTo>
                    <a:pt x="211" y="235"/>
                  </a:lnTo>
                  <a:lnTo>
                    <a:pt x="218" y="238"/>
                  </a:lnTo>
                  <a:lnTo>
                    <a:pt x="228" y="238"/>
                  </a:lnTo>
                  <a:lnTo>
                    <a:pt x="237" y="240"/>
                  </a:lnTo>
                  <a:lnTo>
                    <a:pt x="244" y="238"/>
                  </a:lnTo>
                  <a:lnTo>
                    <a:pt x="252" y="238"/>
                  </a:lnTo>
                  <a:lnTo>
                    <a:pt x="259" y="235"/>
                  </a:lnTo>
                  <a:lnTo>
                    <a:pt x="266" y="235"/>
                  </a:lnTo>
                  <a:lnTo>
                    <a:pt x="270" y="233"/>
                  </a:lnTo>
                  <a:lnTo>
                    <a:pt x="278" y="233"/>
                  </a:lnTo>
                  <a:lnTo>
                    <a:pt x="285" y="228"/>
                  </a:lnTo>
                  <a:lnTo>
                    <a:pt x="289" y="226"/>
                  </a:lnTo>
                  <a:lnTo>
                    <a:pt x="292" y="221"/>
                  </a:lnTo>
                  <a:lnTo>
                    <a:pt x="289" y="221"/>
                  </a:lnTo>
                  <a:lnTo>
                    <a:pt x="282" y="221"/>
                  </a:lnTo>
                  <a:lnTo>
                    <a:pt x="273" y="221"/>
                  </a:lnTo>
                  <a:lnTo>
                    <a:pt x="263" y="221"/>
                  </a:lnTo>
                  <a:lnTo>
                    <a:pt x="252" y="223"/>
                  </a:lnTo>
                  <a:lnTo>
                    <a:pt x="247" y="221"/>
                  </a:lnTo>
                  <a:lnTo>
                    <a:pt x="240" y="221"/>
                  </a:lnTo>
                  <a:lnTo>
                    <a:pt x="235" y="221"/>
                  </a:lnTo>
                  <a:lnTo>
                    <a:pt x="230" y="221"/>
                  </a:lnTo>
                  <a:lnTo>
                    <a:pt x="218" y="219"/>
                  </a:lnTo>
                  <a:lnTo>
                    <a:pt x="211" y="216"/>
                  </a:lnTo>
                  <a:lnTo>
                    <a:pt x="202" y="211"/>
                  </a:lnTo>
                  <a:lnTo>
                    <a:pt x="192" y="207"/>
                  </a:lnTo>
                  <a:lnTo>
                    <a:pt x="185" y="202"/>
                  </a:lnTo>
                  <a:lnTo>
                    <a:pt x="178" y="195"/>
                  </a:lnTo>
                  <a:lnTo>
                    <a:pt x="171" y="190"/>
                  </a:lnTo>
                  <a:lnTo>
                    <a:pt x="169" y="185"/>
                  </a:lnTo>
                  <a:lnTo>
                    <a:pt x="164" y="181"/>
                  </a:lnTo>
                  <a:lnTo>
                    <a:pt x="166" y="176"/>
                  </a:lnTo>
                  <a:lnTo>
                    <a:pt x="173" y="171"/>
                  </a:lnTo>
                  <a:lnTo>
                    <a:pt x="178" y="166"/>
                  </a:lnTo>
                  <a:lnTo>
                    <a:pt x="188" y="162"/>
                  </a:lnTo>
                  <a:lnTo>
                    <a:pt x="195" y="159"/>
                  </a:lnTo>
                  <a:lnTo>
                    <a:pt x="199" y="159"/>
                  </a:lnTo>
                  <a:lnTo>
                    <a:pt x="206" y="157"/>
                  </a:lnTo>
                  <a:lnTo>
                    <a:pt x="216" y="157"/>
                  </a:lnTo>
                  <a:lnTo>
                    <a:pt x="223" y="157"/>
                  </a:lnTo>
                  <a:lnTo>
                    <a:pt x="230" y="157"/>
                  </a:lnTo>
                  <a:lnTo>
                    <a:pt x="237" y="159"/>
                  </a:lnTo>
                  <a:lnTo>
                    <a:pt x="247" y="162"/>
                  </a:lnTo>
                  <a:lnTo>
                    <a:pt x="254" y="166"/>
                  </a:lnTo>
                  <a:lnTo>
                    <a:pt x="261" y="169"/>
                  </a:lnTo>
                  <a:lnTo>
                    <a:pt x="266" y="173"/>
                  </a:lnTo>
                  <a:lnTo>
                    <a:pt x="273" y="178"/>
                  </a:lnTo>
                  <a:lnTo>
                    <a:pt x="282" y="185"/>
                  </a:lnTo>
                  <a:lnTo>
                    <a:pt x="292" y="195"/>
                  </a:lnTo>
                  <a:lnTo>
                    <a:pt x="299" y="200"/>
                  </a:lnTo>
                  <a:lnTo>
                    <a:pt x="299" y="204"/>
                  </a:lnTo>
                  <a:lnTo>
                    <a:pt x="304" y="207"/>
                  </a:lnTo>
                  <a:lnTo>
                    <a:pt x="308" y="204"/>
                  </a:lnTo>
                  <a:lnTo>
                    <a:pt x="313" y="200"/>
                  </a:lnTo>
                  <a:lnTo>
                    <a:pt x="342" y="0"/>
                  </a:lnTo>
                  <a:lnTo>
                    <a:pt x="311" y="17"/>
                  </a:lnTo>
                  <a:lnTo>
                    <a:pt x="313" y="81"/>
                  </a:lnTo>
                  <a:lnTo>
                    <a:pt x="311" y="81"/>
                  </a:lnTo>
                  <a:lnTo>
                    <a:pt x="306" y="83"/>
                  </a:lnTo>
                  <a:lnTo>
                    <a:pt x="299" y="86"/>
                  </a:lnTo>
                  <a:lnTo>
                    <a:pt x="289" y="90"/>
                  </a:lnTo>
                  <a:lnTo>
                    <a:pt x="282" y="93"/>
                  </a:lnTo>
                  <a:lnTo>
                    <a:pt x="275" y="95"/>
                  </a:lnTo>
                  <a:lnTo>
                    <a:pt x="268" y="97"/>
                  </a:lnTo>
                  <a:lnTo>
                    <a:pt x="263" y="102"/>
                  </a:lnTo>
                  <a:lnTo>
                    <a:pt x="254" y="105"/>
                  </a:lnTo>
                  <a:lnTo>
                    <a:pt x="247" y="107"/>
                  </a:lnTo>
                  <a:lnTo>
                    <a:pt x="240" y="112"/>
                  </a:lnTo>
                  <a:lnTo>
                    <a:pt x="233" y="114"/>
                  </a:lnTo>
                  <a:lnTo>
                    <a:pt x="225" y="116"/>
                  </a:lnTo>
                  <a:lnTo>
                    <a:pt x="216" y="121"/>
                  </a:lnTo>
                  <a:lnTo>
                    <a:pt x="209" y="124"/>
                  </a:lnTo>
                  <a:lnTo>
                    <a:pt x="202" y="126"/>
                  </a:lnTo>
                  <a:lnTo>
                    <a:pt x="192" y="128"/>
                  </a:lnTo>
                  <a:lnTo>
                    <a:pt x="185" y="133"/>
                  </a:lnTo>
                  <a:lnTo>
                    <a:pt x="178" y="135"/>
                  </a:lnTo>
                  <a:lnTo>
                    <a:pt x="171" y="138"/>
                  </a:lnTo>
                  <a:lnTo>
                    <a:pt x="164" y="140"/>
                  </a:lnTo>
                  <a:lnTo>
                    <a:pt x="159" y="143"/>
                  </a:lnTo>
                  <a:lnTo>
                    <a:pt x="152" y="145"/>
                  </a:lnTo>
                  <a:lnTo>
                    <a:pt x="147" y="147"/>
                  </a:lnTo>
                  <a:lnTo>
                    <a:pt x="138" y="150"/>
                  </a:lnTo>
                  <a:lnTo>
                    <a:pt x="133" y="150"/>
                  </a:lnTo>
                  <a:lnTo>
                    <a:pt x="126" y="150"/>
                  </a:lnTo>
                  <a:lnTo>
                    <a:pt x="119" y="150"/>
                  </a:lnTo>
                  <a:lnTo>
                    <a:pt x="114" y="147"/>
                  </a:lnTo>
                  <a:lnTo>
                    <a:pt x="107" y="145"/>
                  </a:lnTo>
                  <a:lnTo>
                    <a:pt x="100" y="143"/>
                  </a:lnTo>
                  <a:lnTo>
                    <a:pt x="93" y="140"/>
                  </a:lnTo>
                  <a:lnTo>
                    <a:pt x="88" y="135"/>
                  </a:lnTo>
                  <a:lnTo>
                    <a:pt x="81" y="133"/>
                  </a:lnTo>
                  <a:lnTo>
                    <a:pt x="71" y="126"/>
                  </a:lnTo>
                  <a:lnTo>
                    <a:pt x="64" y="121"/>
                  </a:lnTo>
                  <a:lnTo>
                    <a:pt x="57" y="116"/>
                  </a:lnTo>
                  <a:lnTo>
                    <a:pt x="55" y="116"/>
                  </a:lnTo>
                  <a:lnTo>
                    <a:pt x="55" y="109"/>
                  </a:lnTo>
                  <a:lnTo>
                    <a:pt x="55" y="102"/>
                  </a:lnTo>
                  <a:lnTo>
                    <a:pt x="55" y="93"/>
                  </a:lnTo>
                  <a:lnTo>
                    <a:pt x="57" y="86"/>
                  </a:lnTo>
                  <a:lnTo>
                    <a:pt x="57" y="76"/>
                  </a:lnTo>
                  <a:lnTo>
                    <a:pt x="55" y="71"/>
                  </a:lnTo>
                  <a:lnTo>
                    <a:pt x="48" y="69"/>
                  </a:lnTo>
                  <a:lnTo>
                    <a:pt x="41"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40" name="Freeform 41"/>
            <p:cNvSpPr>
              <a:spLocks/>
            </p:cNvSpPr>
            <p:nvPr/>
          </p:nvSpPr>
          <p:spPr bwMode="auto">
            <a:xfrm>
              <a:off x="5181" y="8521"/>
              <a:ext cx="343" cy="197"/>
            </a:xfrm>
            <a:custGeom>
              <a:avLst/>
              <a:gdLst>
                <a:gd name="T0" fmla="*/ 16 w 343"/>
                <a:gd name="T1" fmla="*/ 194 h 197"/>
                <a:gd name="T2" fmla="*/ 23 w 343"/>
                <a:gd name="T3" fmla="*/ 192 h 197"/>
                <a:gd name="T4" fmla="*/ 35 w 343"/>
                <a:gd name="T5" fmla="*/ 190 h 197"/>
                <a:gd name="T6" fmla="*/ 54 w 343"/>
                <a:gd name="T7" fmla="*/ 182 h 197"/>
                <a:gd name="T8" fmla="*/ 71 w 343"/>
                <a:gd name="T9" fmla="*/ 180 h 197"/>
                <a:gd name="T10" fmla="*/ 83 w 343"/>
                <a:gd name="T11" fmla="*/ 175 h 197"/>
                <a:gd name="T12" fmla="*/ 94 w 343"/>
                <a:gd name="T13" fmla="*/ 173 h 197"/>
                <a:gd name="T14" fmla="*/ 109 w 343"/>
                <a:gd name="T15" fmla="*/ 168 h 197"/>
                <a:gd name="T16" fmla="*/ 121 w 343"/>
                <a:gd name="T17" fmla="*/ 163 h 197"/>
                <a:gd name="T18" fmla="*/ 132 w 343"/>
                <a:gd name="T19" fmla="*/ 159 h 197"/>
                <a:gd name="T20" fmla="*/ 147 w 343"/>
                <a:gd name="T21" fmla="*/ 154 h 197"/>
                <a:gd name="T22" fmla="*/ 161 w 343"/>
                <a:gd name="T23" fmla="*/ 152 h 197"/>
                <a:gd name="T24" fmla="*/ 173 w 343"/>
                <a:gd name="T25" fmla="*/ 147 h 197"/>
                <a:gd name="T26" fmla="*/ 187 w 343"/>
                <a:gd name="T27" fmla="*/ 140 h 197"/>
                <a:gd name="T28" fmla="*/ 199 w 343"/>
                <a:gd name="T29" fmla="*/ 133 h 197"/>
                <a:gd name="T30" fmla="*/ 211 w 343"/>
                <a:gd name="T31" fmla="*/ 126 h 197"/>
                <a:gd name="T32" fmla="*/ 225 w 343"/>
                <a:gd name="T33" fmla="*/ 118 h 197"/>
                <a:gd name="T34" fmla="*/ 237 w 343"/>
                <a:gd name="T35" fmla="*/ 109 h 197"/>
                <a:gd name="T36" fmla="*/ 253 w 343"/>
                <a:gd name="T37" fmla="*/ 99 h 197"/>
                <a:gd name="T38" fmla="*/ 272 w 343"/>
                <a:gd name="T39" fmla="*/ 83 h 197"/>
                <a:gd name="T40" fmla="*/ 289 w 343"/>
                <a:gd name="T41" fmla="*/ 69 h 197"/>
                <a:gd name="T42" fmla="*/ 303 w 343"/>
                <a:gd name="T43" fmla="*/ 57 h 197"/>
                <a:gd name="T44" fmla="*/ 343 w 343"/>
                <a:gd name="T45" fmla="*/ 40 h 197"/>
                <a:gd name="T46" fmla="*/ 341 w 343"/>
                <a:gd name="T47" fmla="*/ 35 h 197"/>
                <a:gd name="T48" fmla="*/ 334 w 343"/>
                <a:gd name="T49" fmla="*/ 23 h 197"/>
                <a:gd name="T50" fmla="*/ 324 w 343"/>
                <a:gd name="T51" fmla="*/ 12 h 197"/>
                <a:gd name="T52" fmla="*/ 313 w 343"/>
                <a:gd name="T53" fmla="*/ 2 h 197"/>
                <a:gd name="T54" fmla="*/ 296 w 343"/>
                <a:gd name="T55" fmla="*/ 0 h 197"/>
                <a:gd name="T56" fmla="*/ 284 w 343"/>
                <a:gd name="T57" fmla="*/ 0 h 197"/>
                <a:gd name="T58" fmla="*/ 272 w 343"/>
                <a:gd name="T59" fmla="*/ 12 h 197"/>
                <a:gd name="T60" fmla="*/ 282 w 343"/>
                <a:gd name="T61" fmla="*/ 26 h 197"/>
                <a:gd name="T62" fmla="*/ 289 w 343"/>
                <a:gd name="T63" fmla="*/ 33 h 197"/>
                <a:gd name="T64" fmla="*/ 277 w 343"/>
                <a:gd name="T65" fmla="*/ 45 h 197"/>
                <a:gd name="T66" fmla="*/ 265 w 343"/>
                <a:gd name="T67" fmla="*/ 57 h 197"/>
                <a:gd name="T68" fmla="*/ 249 w 343"/>
                <a:gd name="T69" fmla="*/ 73 h 197"/>
                <a:gd name="T70" fmla="*/ 230 w 343"/>
                <a:gd name="T71" fmla="*/ 88 h 197"/>
                <a:gd name="T72" fmla="*/ 208 w 343"/>
                <a:gd name="T73" fmla="*/ 104 h 197"/>
                <a:gd name="T74" fmla="*/ 187 w 343"/>
                <a:gd name="T75" fmla="*/ 116 h 197"/>
                <a:gd name="T76" fmla="*/ 168 w 343"/>
                <a:gd name="T77" fmla="*/ 126 h 197"/>
                <a:gd name="T78" fmla="*/ 16 w 343"/>
                <a:gd name="T79" fmla="*/ 197 h 1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3"/>
                <a:gd name="T121" fmla="*/ 0 h 197"/>
                <a:gd name="T122" fmla="*/ 343 w 343"/>
                <a:gd name="T123" fmla="*/ 197 h 1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3" h="197">
                  <a:moveTo>
                    <a:pt x="16" y="197"/>
                  </a:moveTo>
                  <a:lnTo>
                    <a:pt x="16" y="194"/>
                  </a:lnTo>
                  <a:lnTo>
                    <a:pt x="19" y="194"/>
                  </a:lnTo>
                  <a:lnTo>
                    <a:pt x="23" y="192"/>
                  </a:lnTo>
                  <a:lnTo>
                    <a:pt x="30" y="192"/>
                  </a:lnTo>
                  <a:lnTo>
                    <a:pt x="35" y="190"/>
                  </a:lnTo>
                  <a:lnTo>
                    <a:pt x="45" y="187"/>
                  </a:lnTo>
                  <a:lnTo>
                    <a:pt x="54" y="182"/>
                  </a:lnTo>
                  <a:lnTo>
                    <a:pt x="66" y="180"/>
                  </a:lnTo>
                  <a:lnTo>
                    <a:pt x="71" y="180"/>
                  </a:lnTo>
                  <a:lnTo>
                    <a:pt x="75" y="178"/>
                  </a:lnTo>
                  <a:lnTo>
                    <a:pt x="83" y="175"/>
                  </a:lnTo>
                  <a:lnTo>
                    <a:pt x="90" y="173"/>
                  </a:lnTo>
                  <a:lnTo>
                    <a:pt x="94" y="173"/>
                  </a:lnTo>
                  <a:lnTo>
                    <a:pt x="102" y="171"/>
                  </a:lnTo>
                  <a:lnTo>
                    <a:pt x="109" y="168"/>
                  </a:lnTo>
                  <a:lnTo>
                    <a:pt x="113" y="166"/>
                  </a:lnTo>
                  <a:lnTo>
                    <a:pt x="121" y="163"/>
                  </a:lnTo>
                  <a:lnTo>
                    <a:pt x="128" y="161"/>
                  </a:lnTo>
                  <a:lnTo>
                    <a:pt x="132" y="159"/>
                  </a:lnTo>
                  <a:lnTo>
                    <a:pt x="140" y="159"/>
                  </a:lnTo>
                  <a:lnTo>
                    <a:pt x="147" y="154"/>
                  </a:lnTo>
                  <a:lnTo>
                    <a:pt x="154" y="154"/>
                  </a:lnTo>
                  <a:lnTo>
                    <a:pt x="161" y="152"/>
                  </a:lnTo>
                  <a:lnTo>
                    <a:pt x="168" y="149"/>
                  </a:lnTo>
                  <a:lnTo>
                    <a:pt x="173" y="147"/>
                  </a:lnTo>
                  <a:lnTo>
                    <a:pt x="180" y="144"/>
                  </a:lnTo>
                  <a:lnTo>
                    <a:pt x="187" y="140"/>
                  </a:lnTo>
                  <a:lnTo>
                    <a:pt x="192" y="137"/>
                  </a:lnTo>
                  <a:lnTo>
                    <a:pt x="199" y="133"/>
                  </a:lnTo>
                  <a:lnTo>
                    <a:pt x="206" y="130"/>
                  </a:lnTo>
                  <a:lnTo>
                    <a:pt x="211" y="126"/>
                  </a:lnTo>
                  <a:lnTo>
                    <a:pt x="218" y="123"/>
                  </a:lnTo>
                  <a:lnTo>
                    <a:pt x="225" y="118"/>
                  </a:lnTo>
                  <a:lnTo>
                    <a:pt x="230" y="114"/>
                  </a:lnTo>
                  <a:lnTo>
                    <a:pt x="237" y="109"/>
                  </a:lnTo>
                  <a:lnTo>
                    <a:pt x="244" y="107"/>
                  </a:lnTo>
                  <a:lnTo>
                    <a:pt x="253" y="99"/>
                  </a:lnTo>
                  <a:lnTo>
                    <a:pt x="265" y="92"/>
                  </a:lnTo>
                  <a:lnTo>
                    <a:pt x="272" y="83"/>
                  </a:lnTo>
                  <a:lnTo>
                    <a:pt x="282" y="76"/>
                  </a:lnTo>
                  <a:lnTo>
                    <a:pt x="289" y="69"/>
                  </a:lnTo>
                  <a:lnTo>
                    <a:pt x="296" y="66"/>
                  </a:lnTo>
                  <a:lnTo>
                    <a:pt x="303" y="57"/>
                  </a:lnTo>
                  <a:lnTo>
                    <a:pt x="308" y="54"/>
                  </a:lnTo>
                  <a:lnTo>
                    <a:pt x="343" y="40"/>
                  </a:lnTo>
                  <a:lnTo>
                    <a:pt x="343" y="38"/>
                  </a:lnTo>
                  <a:lnTo>
                    <a:pt x="341" y="35"/>
                  </a:lnTo>
                  <a:lnTo>
                    <a:pt x="339" y="28"/>
                  </a:lnTo>
                  <a:lnTo>
                    <a:pt x="334" y="23"/>
                  </a:lnTo>
                  <a:lnTo>
                    <a:pt x="329" y="16"/>
                  </a:lnTo>
                  <a:lnTo>
                    <a:pt x="324" y="12"/>
                  </a:lnTo>
                  <a:lnTo>
                    <a:pt x="317" y="4"/>
                  </a:lnTo>
                  <a:lnTo>
                    <a:pt x="313" y="2"/>
                  </a:lnTo>
                  <a:lnTo>
                    <a:pt x="303" y="0"/>
                  </a:lnTo>
                  <a:lnTo>
                    <a:pt x="296" y="0"/>
                  </a:lnTo>
                  <a:lnTo>
                    <a:pt x="289" y="0"/>
                  </a:lnTo>
                  <a:lnTo>
                    <a:pt x="284" y="0"/>
                  </a:lnTo>
                  <a:lnTo>
                    <a:pt x="275" y="2"/>
                  </a:lnTo>
                  <a:lnTo>
                    <a:pt x="272" y="12"/>
                  </a:lnTo>
                  <a:lnTo>
                    <a:pt x="277" y="19"/>
                  </a:lnTo>
                  <a:lnTo>
                    <a:pt x="282" y="26"/>
                  </a:lnTo>
                  <a:lnTo>
                    <a:pt x="286" y="31"/>
                  </a:lnTo>
                  <a:lnTo>
                    <a:pt x="289" y="33"/>
                  </a:lnTo>
                  <a:lnTo>
                    <a:pt x="286" y="35"/>
                  </a:lnTo>
                  <a:lnTo>
                    <a:pt x="277" y="45"/>
                  </a:lnTo>
                  <a:lnTo>
                    <a:pt x="270" y="50"/>
                  </a:lnTo>
                  <a:lnTo>
                    <a:pt x="265" y="57"/>
                  </a:lnTo>
                  <a:lnTo>
                    <a:pt x="256" y="64"/>
                  </a:lnTo>
                  <a:lnTo>
                    <a:pt x="249" y="73"/>
                  </a:lnTo>
                  <a:lnTo>
                    <a:pt x="239" y="80"/>
                  </a:lnTo>
                  <a:lnTo>
                    <a:pt x="230" y="88"/>
                  </a:lnTo>
                  <a:lnTo>
                    <a:pt x="218" y="95"/>
                  </a:lnTo>
                  <a:lnTo>
                    <a:pt x="208" y="104"/>
                  </a:lnTo>
                  <a:lnTo>
                    <a:pt x="199" y="109"/>
                  </a:lnTo>
                  <a:lnTo>
                    <a:pt x="187" y="116"/>
                  </a:lnTo>
                  <a:lnTo>
                    <a:pt x="177" y="121"/>
                  </a:lnTo>
                  <a:lnTo>
                    <a:pt x="168" y="126"/>
                  </a:lnTo>
                  <a:lnTo>
                    <a:pt x="0" y="173"/>
                  </a:lnTo>
                  <a:lnTo>
                    <a:pt x="16"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41" name="Freeform 42"/>
            <p:cNvSpPr>
              <a:spLocks/>
            </p:cNvSpPr>
            <p:nvPr/>
          </p:nvSpPr>
          <p:spPr bwMode="auto">
            <a:xfrm>
              <a:off x="5313" y="8364"/>
              <a:ext cx="323" cy="658"/>
            </a:xfrm>
            <a:custGeom>
              <a:avLst/>
              <a:gdLst>
                <a:gd name="T0" fmla="*/ 76 w 323"/>
                <a:gd name="T1" fmla="*/ 14 h 658"/>
                <a:gd name="T2" fmla="*/ 100 w 323"/>
                <a:gd name="T3" fmla="*/ 26 h 658"/>
                <a:gd name="T4" fmla="*/ 131 w 323"/>
                <a:gd name="T5" fmla="*/ 45 h 658"/>
                <a:gd name="T6" fmla="*/ 169 w 323"/>
                <a:gd name="T7" fmla="*/ 71 h 658"/>
                <a:gd name="T8" fmla="*/ 207 w 323"/>
                <a:gd name="T9" fmla="*/ 107 h 658"/>
                <a:gd name="T10" fmla="*/ 242 w 323"/>
                <a:gd name="T11" fmla="*/ 150 h 658"/>
                <a:gd name="T12" fmla="*/ 261 w 323"/>
                <a:gd name="T13" fmla="*/ 178 h 658"/>
                <a:gd name="T14" fmla="*/ 275 w 323"/>
                <a:gd name="T15" fmla="*/ 207 h 658"/>
                <a:gd name="T16" fmla="*/ 285 w 323"/>
                <a:gd name="T17" fmla="*/ 235 h 658"/>
                <a:gd name="T18" fmla="*/ 292 w 323"/>
                <a:gd name="T19" fmla="*/ 266 h 658"/>
                <a:gd name="T20" fmla="*/ 294 w 323"/>
                <a:gd name="T21" fmla="*/ 294 h 658"/>
                <a:gd name="T22" fmla="*/ 299 w 323"/>
                <a:gd name="T23" fmla="*/ 320 h 658"/>
                <a:gd name="T24" fmla="*/ 299 w 323"/>
                <a:gd name="T25" fmla="*/ 349 h 658"/>
                <a:gd name="T26" fmla="*/ 297 w 323"/>
                <a:gd name="T27" fmla="*/ 373 h 658"/>
                <a:gd name="T28" fmla="*/ 294 w 323"/>
                <a:gd name="T29" fmla="*/ 399 h 658"/>
                <a:gd name="T30" fmla="*/ 287 w 323"/>
                <a:gd name="T31" fmla="*/ 432 h 658"/>
                <a:gd name="T32" fmla="*/ 278 w 323"/>
                <a:gd name="T33" fmla="*/ 458 h 658"/>
                <a:gd name="T34" fmla="*/ 259 w 323"/>
                <a:gd name="T35" fmla="*/ 496 h 658"/>
                <a:gd name="T36" fmla="*/ 235 w 323"/>
                <a:gd name="T37" fmla="*/ 529 h 658"/>
                <a:gd name="T38" fmla="*/ 209 w 323"/>
                <a:gd name="T39" fmla="*/ 556 h 658"/>
                <a:gd name="T40" fmla="*/ 181 w 323"/>
                <a:gd name="T41" fmla="*/ 579 h 658"/>
                <a:gd name="T42" fmla="*/ 147 w 323"/>
                <a:gd name="T43" fmla="*/ 596 h 658"/>
                <a:gd name="T44" fmla="*/ 114 w 323"/>
                <a:gd name="T45" fmla="*/ 608 h 658"/>
                <a:gd name="T46" fmla="*/ 83 w 323"/>
                <a:gd name="T47" fmla="*/ 613 h 658"/>
                <a:gd name="T48" fmla="*/ 57 w 323"/>
                <a:gd name="T49" fmla="*/ 617 h 658"/>
                <a:gd name="T50" fmla="*/ 26 w 323"/>
                <a:gd name="T51" fmla="*/ 620 h 658"/>
                <a:gd name="T52" fmla="*/ 0 w 323"/>
                <a:gd name="T53" fmla="*/ 620 h 658"/>
                <a:gd name="T54" fmla="*/ 41 w 323"/>
                <a:gd name="T55" fmla="*/ 655 h 658"/>
                <a:gd name="T56" fmla="*/ 67 w 323"/>
                <a:gd name="T57" fmla="*/ 651 h 658"/>
                <a:gd name="T58" fmla="*/ 93 w 323"/>
                <a:gd name="T59" fmla="*/ 648 h 658"/>
                <a:gd name="T60" fmla="*/ 119 w 323"/>
                <a:gd name="T61" fmla="*/ 639 h 658"/>
                <a:gd name="T62" fmla="*/ 150 w 323"/>
                <a:gd name="T63" fmla="*/ 629 h 658"/>
                <a:gd name="T64" fmla="*/ 181 w 323"/>
                <a:gd name="T65" fmla="*/ 613 h 658"/>
                <a:gd name="T66" fmla="*/ 214 w 323"/>
                <a:gd name="T67" fmla="*/ 594 h 658"/>
                <a:gd name="T68" fmla="*/ 242 w 323"/>
                <a:gd name="T69" fmla="*/ 565 h 658"/>
                <a:gd name="T70" fmla="*/ 268 w 323"/>
                <a:gd name="T71" fmla="*/ 532 h 658"/>
                <a:gd name="T72" fmla="*/ 292 w 323"/>
                <a:gd name="T73" fmla="*/ 491 h 658"/>
                <a:gd name="T74" fmla="*/ 306 w 323"/>
                <a:gd name="T75" fmla="*/ 453 h 658"/>
                <a:gd name="T76" fmla="*/ 313 w 323"/>
                <a:gd name="T77" fmla="*/ 427 h 658"/>
                <a:gd name="T78" fmla="*/ 318 w 323"/>
                <a:gd name="T79" fmla="*/ 401 h 658"/>
                <a:gd name="T80" fmla="*/ 320 w 323"/>
                <a:gd name="T81" fmla="*/ 375 h 658"/>
                <a:gd name="T82" fmla="*/ 323 w 323"/>
                <a:gd name="T83" fmla="*/ 349 h 658"/>
                <a:gd name="T84" fmla="*/ 323 w 323"/>
                <a:gd name="T85" fmla="*/ 320 h 658"/>
                <a:gd name="T86" fmla="*/ 320 w 323"/>
                <a:gd name="T87" fmla="*/ 292 h 658"/>
                <a:gd name="T88" fmla="*/ 318 w 323"/>
                <a:gd name="T89" fmla="*/ 261 h 658"/>
                <a:gd name="T90" fmla="*/ 311 w 323"/>
                <a:gd name="T91" fmla="*/ 233 h 658"/>
                <a:gd name="T92" fmla="*/ 301 w 323"/>
                <a:gd name="T93" fmla="*/ 204 h 658"/>
                <a:gd name="T94" fmla="*/ 287 w 323"/>
                <a:gd name="T95" fmla="*/ 176 h 658"/>
                <a:gd name="T96" fmla="*/ 273 w 323"/>
                <a:gd name="T97" fmla="*/ 152 h 658"/>
                <a:gd name="T98" fmla="*/ 252 w 323"/>
                <a:gd name="T99" fmla="*/ 123 h 658"/>
                <a:gd name="T100" fmla="*/ 214 w 323"/>
                <a:gd name="T101" fmla="*/ 83 h 658"/>
                <a:gd name="T102" fmla="*/ 173 w 323"/>
                <a:gd name="T103" fmla="*/ 52 h 658"/>
                <a:gd name="T104" fmla="*/ 136 w 323"/>
                <a:gd name="T105" fmla="*/ 26 h 658"/>
                <a:gd name="T106" fmla="*/ 105 w 323"/>
                <a:gd name="T107" fmla="*/ 9 h 658"/>
                <a:gd name="T108" fmla="*/ 83 w 323"/>
                <a:gd name="T109" fmla="*/ 0 h 6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3"/>
                <a:gd name="T166" fmla="*/ 0 h 658"/>
                <a:gd name="T167" fmla="*/ 323 w 323"/>
                <a:gd name="T168" fmla="*/ 658 h 6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3" h="658">
                  <a:moveTo>
                    <a:pt x="67" y="12"/>
                  </a:moveTo>
                  <a:lnTo>
                    <a:pt x="67" y="12"/>
                  </a:lnTo>
                  <a:lnTo>
                    <a:pt x="74" y="14"/>
                  </a:lnTo>
                  <a:lnTo>
                    <a:pt x="76" y="14"/>
                  </a:lnTo>
                  <a:lnTo>
                    <a:pt x="81" y="17"/>
                  </a:lnTo>
                  <a:lnTo>
                    <a:pt x="86" y="19"/>
                  </a:lnTo>
                  <a:lnTo>
                    <a:pt x="93" y="24"/>
                  </a:lnTo>
                  <a:lnTo>
                    <a:pt x="100" y="26"/>
                  </a:lnTo>
                  <a:lnTo>
                    <a:pt x="107" y="31"/>
                  </a:lnTo>
                  <a:lnTo>
                    <a:pt x="114" y="36"/>
                  </a:lnTo>
                  <a:lnTo>
                    <a:pt x="124" y="40"/>
                  </a:lnTo>
                  <a:lnTo>
                    <a:pt x="131" y="45"/>
                  </a:lnTo>
                  <a:lnTo>
                    <a:pt x="140" y="52"/>
                  </a:lnTo>
                  <a:lnTo>
                    <a:pt x="150" y="57"/>
                  </a:lnTo>
                  <a:lnTo>
                    <a:pt x="159" y="66"/>
                  </a:lnTo>
                  <a:lnTo>
                    <a:pt x="169" y="71"/>
                  </a:lnTo>
                  <a:lnTo>
                    <a:pt x="178" y="81"/>
                  </a:lnTo>
                  <a:lnTo>
                    <a:pt x="188" y="88"/>
                  </a:lnTo>
                  <a:lnTo>
                    <a:pt x="197" y="97"/>
                  </a:lnTo>
                  <a:lnTo>
                    <a:pt x="207" y="107"/>
                  </a:lnTo>
                  <a:lnTo>
                    <a:pt x="214" y="116"/>
                  </a:lnTo>
                  <a:lnTo>
                    <a:pt x="223" y="126"/>
                  </a:lnTo>
                  <a:lnTo>
                    <a:pt x="233" y="138"/>
                  </a:lnTo>
                  <a:lnTo>
                    <a:pt x="242" y="150"/>
                  </a:lnTo>
                  <a:lnTo>
                    <a:pt x="249" y="159"/>
                  </a:lnTo>
                  <a:lnTo>
                    <a:pt x="252" y="166"/>
                  </a:lnTo>
                  <a:lnTo>
                    <a:pt x="256" y="173"/>
                  </a:lnTo>
                  <a:lnTo>
                    <a:pt x="261" y="178"/>
                  </a:lnTo>
                  <a:lnTo>
                    <a:pt x="266" y="188"/>
                  </a:lnTo>
                  <a:lnTo>
                    <a:pt x="268" y="192"/>
                  </a:lnTo>
                  <a:lnTo>
                    <a:pt x="271" y="199"/>
                  </a:lnTo>
                  <a:lnTo>
                    <a:pt x="275" y="207"/>
                  </a:lnTo>
                  <a:lnTo>
                    <a:pt x="278" y="214"/>
                  </a:lnTo>
                  <a:lnTo>
                    <a:pt x="280" y="221"/>
                  </a:lnTo>
                  <a:lnTo>
                    <a:pt x="283" y="228"/>
                  </a:lnTo>
                  <a:lnTo>
                    <a:pt x="285" y="235"/>
                  </a:lnTo>
                  <a:lnTo>
                    <a:pt x="287" y="245"/>
                  </a:lnTo>
                  <a:lnTo>
                    <a:pt x="290" y="249"/>
                  </a:lnTo>
                  <a:lnTo>
                    <a:pt x="290" y="259"/>
                  </a:lnTo>
                  <a:lnTo>
                    <a:pt x="292" y="266"/>
                  </a:lnTo>
                  <a:lnTo>
                    <a:pt x="294" y="273"/>
                  </a:lnTo>
                  <a:lnTo>
                    <a:pt x="294" y="280"/>
                  </a:lnTo>
                  <a:lnTo>
                    <a:pt x="294" y="287"/>
                  </a:lnTo>
                  <a:lnTo>
                    <a:pt x="294" y="294"/>
                  </a:lnTo>
                  <a:lnTo>
                    <a:pt x="297" y="301"/>
                  </a:lnTo>
                  <a:lnTo>
                    <a:pt x="297" y="309"/>
                  </a:lnTo>
                  <a:lnTo>
                    <a:pt x="299" y="316"/>
                  </a:lnTo>
                  <a:lnTo>
                    <a:pt x="299" y="320"/>
                  </a:lnTo>
                  <a:lnTo>
                    <a:pt x="299" y="330"/>
                  </a:lnTo>
                  <a:lnTo>
                    <a:pt x="299" y="335"/>
                  </a:lnTo>
                  <a:lnTo>
                    <a:pt x="299" y="342"/>
                  </a:lnTo>
                  <a:lnTo>
                    <a:pt x="299" y="349"/>
                  </a:lnTo>
                  <a:lnTo>
                    <a:pt x="301" y="356"/>
                  </a:lnTo>
                  <a:lnTo>
                    <a:pt x="299" y="361"/>
                  </a:lnTo>
                  <a:lnTo>
                    <a:pt x="299" y="368"/>
                  </a:lnTo>
                  <a:lnTo>
                    <a:pt x="297" y="373"/>
                  </a:lnTo>
                  <a:lnTo>
                    <a:pt x="297" y="380"/>
                  </a:lnTo>
                  <a:lnTo>
                    <a:pt x="297" y="385"/>
                  </a:lnTo>
                  <a:lnTo>
                    <a:pt x="297" y="392"/>
                  </a:lnTo>
                  <a:lnTo>
                    <a:pt x="294" y="399"/>
                  </a:lnTo>
                  <a:lnTo>
                    <a:pt x="294" y="404"/>
                  </a:lnTo>
                  <a:lnTo>
                    <a:pt x="292" y="415"/>
                  </a:lnTo>
                  <a:lnTo>
                    <a:pt x="290" y="427"/>
                  </a:lnTo>
                  <a:lnTo>
                    <a:pt x="287" y="432"/>
                  </a:lnTo>
                  <a:lnTo>
                    <a:pt x="287" y="437"/>
                  </a:lnTo>
                  <a:lnTo>
                    <a:pt x="285" y="444"/>
                  </a:lnTo>
                  <a:lnTo>
                    <a:pt x="285" y="449"/>
                  </a:lnTo>
                  <a:lnTo>
                    <a:pt x="278" y="458"/>
                  </a:lnTo>
                  <a:lnTo>
                    <a:pt x="275" y="468"/>
                  </a:lnTo>
                  <a:lnTo>
                    <a:pt x="268" y="477"/>
                  </a:lnTo>
                  <a:lnTo>
                    <a:pt x="266" y="487"/>
                  </a:lnTo>
                  <a:lnTo>
                    <a:pt x="259" y="496"/>
                  </a:lnTo>
                  <a:lnTo>
                    <a:pt x="254" y="506"/>
                  </a:lnTo>
                  <a:lnTo>
                    <a:pt x="249" y="513"/>
                  </a:lnTo>
                  <a:lnTo>
                    <a:pt x="242" y="522"/>
                  </a:lnTo>
                  <a:lnTo>
                    <a:pt x="235" y="529"/>
                  </a:lnTo>
                  <a:lnTo>
                    <a:pt x="230" y="537"/>
                  </a:lnTo>
                  <a:lnTo>
                    <a:pt x="223" y="541"/>
                  </a:lnTo>
                  <a:lnTo>
                    <a:pt x="216" y="551"/>
                  </a:lnTo>
                  <a:lnTo>
                    <a:pt x="209" y="556"/>
                  </a:lnTo>
                  <a:lnTo>
                    <a:pt x="202" y="563"/>
                  </a:lnTo>
                  <a:lnTo>
                    <a:pt x="195" y="567"/>
                  </a:lnTo>
                  <a:lnTo>
                    <a:pt x="188" y="575"/>
                  </a:lnTo>
                  <a:lnTo>
                    <a:pt x="181" y="579"/>
                  </a:lnTo>
                  <a:lnTo>
                    <a:pt x="171" y="584"/>
                  </a:lnTo>
                  <a:lnTo>
                    <a:pt x="164" y="586"/>
                  </a:lnTo>
                  <a:lnTo>
                    <a:pt x="154" y="594"/>
                  </a:lnTo>
                  <a:lnTo>
                    <a:pt x="147" y="596"/>
                  </a:lnTo>
                  <a:lnTo>
                    <a:pt x="140" y="598"/>
                  </a:lnTo>
                  <a:lnTo>
                    <a:pt x="131" y="603"/>
                  </a:lnTo>
                  <a:lnTo>
                    <a:pt x="124" y="605"/>
                  </a:lnTo>
                  <a:lnTo>
                    <a:pt x="114" y="608"/>
                  </a:lnTo>
                  <a:lnTo>
                    <a:pt x="107" y="610"/>
                  </a:lnTo>
                  <a:lnTo>
                    <a:pt x="100" y="610"/>
                  </a:lnTo>
                  <a:lnTo>
                    <a:pt x="93" y="613"/>
                  </a:lnTo>
                  <a:lnTo>
                    <a:pt x="83" y="613"/>
                  </a:lnTo>
                  <a:lnTo>
                    <a:pt x="76" y="615"/>
                  </a:lnTo>
                  <a:lnTo>
                    <a:pt x="69" y="615"/>
                  </a:lnTo>
                  <a:lnTo>
                    <a:pt x="64" y="617"/>
                  </a:lnTo>
                  <a:lnTo>
                    <a:pt x="57" y="617"/>
                  </a:lnTo>
                  <a:lnTo>
                    <a:pt x="50" y="617"/>
                  </a:lnTo>
                  <a:lnTo>
                    <a:pt x="43" y="617"/>
                  </a:lnTo>
                  <a:lnTo>
                    <a:pt x="38" y="620"/>
                  </a:lnTo>
                  <a:lnTo>
                    <a:pt x="26" y="620"/>
                  </a:lnTo>
                  <a:lnTo>
                    <a:pt x="17" y="620"/>
                  </a:lnTo>
                  <a:lnTo>
                    <a:pt x="10" y="620"/>
                  </a:lnTo>
                  <a:lnTo>
                    <a:pt x="5" y="620"/>
                  </a:lnTo>
                  <a:lnTo>
                    <a:pt x="0" y="620"/>
                  </a:lnTo>
                  <a:lnTo>
                    <a:pt x="34" y="658"/>
                  </a:lnTo>
                  <a:lnTo>
                    <a:pt x="34" y="655"/>
                  </a:lnTo>
                  <a:lnTo>
                    <a:pt x="36" y="655"/>
                  </a:lnTo>
                  <a:lnTo>
                    <a:pt x="41" y="655"/>
                  </a:lnTo>
                  <a:lnTo>
                    <a:pt x="48" y="655"/>
                  </a:lnTo>
                  <a:lnTo>
                    <a:pt x="55" y="653"/>
                  </a:lnTo>
                  <a:lnTo>
                    <a:pt x="64" y="653"/>
                  </a:lnTo>
                  <a:lnTo>
                    <a:pt x="67" y="651"/>
                  </a:lnTo>
                  <a:lnTo>
                    <a:pt x="74" y="651"/>
                  </a:lnTo>
                  <a:lnTo>
                    <a:pt x="81" y="648"/>
                  </a:lnTo>
                  <a:lnTo>
                    <a:pt x="86" y="648"/>
                  </a:lnTo>
                  <a:lnTo>
                    <a:pt x="93" y="648"/>
                  </a:lnTo>
                  <a:lnTo>
                    <a:pt x="100" y="646"/>
                  </a:lnTo>
                  <a:lnTo>
                    <a:pt x="105" y="643"/>
                  </a:lnTo>
                  <a:lnTo>
                    <a:pt x="112" y="641"/>
                  </a:lnTo>
                  <a:lnTo>
                    <a:pt x="119" y="639"/>
                  </a:lnTo>
                  <a:lnTo>
                    <a:pt x="126" y="636"/>
                  </a:lnTo>
                  <a:lnTo>
                    <a:pt x="133" y="634"/>
                  </a:lnTo>
                  <a:lnTo>
                    <a:pt x="143" y="632"/>
                  </a:lnTo>
                  <a:lnTo>
                    <a:pt x="150" y="629"/>
                  </a:lnTo>
                  <a:lnTo>
                    <a:pt x="157" y="624"/>
                  </a:lnTo>
                  <a:lnTo>
                    <a:pt x="164" y="620"/>
                  </a:lnTo>
                  <a:lnTo>
                    <a:pt x="173" y="617"/>
                  </a:lnTo>
                  <a:lnTo>
                    <a:pt x="181" y="613"/>
                  </a:lnTo>
                  <a:lnTo>
                    <a:pt x="190" y="608"/>
                  </a:lnTo>
                  <a:lnTo>
                    <a:pt x="197" y="603"/>
                  </a:lnTo>
                  <a:lnTo>
                    <a:pt x="207" y="601"/>
                  </a:lnTo>
                  <a:lnTo>
                    <a:pt x="214" y="594"/>
                  </a:lnTo>
                  <a:lnTo>
                    <a:pt x="221" y="586"/>
                  </a:lnTo>
                  <a:lnTo>
                    <a:pt x="228" y="579"/>
                  </a:lnTo>
                  <a:lnTo>
                    <a:pt x="237" y="575"/>
                  </a:lnTo>
                  <a:lnTo>
                    <a:pt x="242" y="565"/>
                  </a:lnTo>
                  <a:lnTo>
                    <a:pt x="252" y="558"/>
                  </a:lnTo>
                  <a:lnTo>
                    <a:pt x="256" y="551"/>
                  </a:lnTo>
                  <a:lnTo>
                    <a:pt x="264" y="541"/>
                  </a:lnTo>
                  <a:lnTo>
                    <a:pt x="268" y="532"/>
                  </a:lnTo>
                  <a:lnTo>
                    <a:pt x="275" y="522"/>
                  </a:lnTo>
                  <a:lnTo>
                    <a:pt x="280" y="513"/>
                  </a:lnTo>
                  <a:lnTo>
                    <a:pt x="287" y="503"/>
                  </a:lnTo>
                  <a:lnTo>
                    <a:pt x="292" y="491"/>
                  </a:lnTo>
                  <a:lnTo>
                    <a:pt x="297" y="480"/>
                  </a:lnTo>
                  <a:lnTo>
                    <a:pt x="301" y="470"/>
                  </a:lnTo>
                  <a:lnTo>
                    <a:pt x="306" y="458"/>
                  </a:lnTo>
                  <a:lnTo>
                    <a:pt x="306" y="453"/>
                  </a:lnTo>
                  <a:lnTo>
                    <a:pt x="309" y="446"/>
                  </a:lnTo>
                  <a:lnTo>
                    <a:pt x="311" y="439"/>
                  </a:lnTo>
                  <a:lnTo>
                    <a:pt x="311" y="434"/>
                  </a:lnTo>
                  <a:lnTo>
                    <a:pt x="313" y="427"/>
                  </a:lnTo>
                  <a:lnTo>
                    <a:pt x="313" y="420"/>
                  </a:lnTo>
                  <a:lnTo>
                    <a:pt x="316" y="415"/>
                  </a:lnTo>
                  <a:lnTo>
                    <a:pt x="318" y="408"/>
                  </a:lnTo>
                  <a:lnTo>
                    <a:pt x="318" y="401"/>
                  </a:lnTo>
                  <a:lnTo>
                    <a:pt x="318" y="394"/>
                  </a:lnTo>
                  <a:lnTo>
                    <a:pt x="320" y="389"/>
                  </a:lnTo>
                  <a:lnTo>
                    <a:pt x="320" y="382"/>
                  </a:lnTo>
                  <a:lnTo>
                    <a:pt x="320" y="375"/>
                  </a:lnTo>
                  <a:lnTo>
                    <a:pt x="320" y="368"/>
                  </a:lnTo>
                  <a:lnTo>
                    <a:pt x="323" y="363"/>
                  </a:lnTo>
                  <a:lnTo>
                    <a:pt x="323" y="356"/>
                  </a:lnTo>
                  <a:lnTo>
                    <a:pt x="323" y="349"/>
                  </a:lnTo>
                  <a:lnTo>
                    <a:pt x="323" y="342"/>
                  </a:lnTo>
                  <a:lnTo>
                    <a:pt x="323" y="335"/>
                  </a:lnTo>
                  <a:lnTo>
                    <a:pt x="323" y="328"/>
                  </a:lnTo>
                  <a:lnTo>
                    <a:pt x="323" y="320"/>
                  </a:lnTo>
                  <a:lnTo>
                    <a:pt x="323" y="313"/>
                  </a:lnTo>
                  <a:lnTo>
                    <a:pt x="323" y="306"/>
                  </a:lnTo>
                  <a:lnTo>
                    <a:pt x="323" y="299"/>
                  </a:lnTo>
                  <a:lnTo>
                    <a:pt x="320" y="292"/>
                  </a:lnTo>
                  <a:lnTo>
                    <a:pt x="320" y="285"/>
                  </a:lnTo>
                  <a:lnTo>
                    <a:pt x="320" y="275"/>
                  </a:lnTo>
                  <a:lnTo>
                    <a:pt x="318" y="271"/>
                  </a:lnTo>
                  <a:lnTo>
                    <a:pt x="318" y="261"/>
                  </a:lnTo>
                  <a:lnTo>
                    <a:pt x="316" y="254"/>
                  </a:lnTo>
                  <a:lnTo>
                    <a:pt x="316" y="247"/>
                  </a:lnTo>
                  <a:lnTo>
                    <a:pt x="313" y="240"/>
                  </a:lnTo>
                  <a:lnTo>
                    <a:pt x="311" y="233"/>
                  </a:lnTo>
                  <a:lnTo>
                    <a:pt x="309" y="226"/>
                  </a:lnTo>
                  <a:lnTo>
                    <a:pt x="306" y="216"/>
                  </a:lnTo>
                  <a:lnTo>
                    <a:pt x="304" y="211"/>
                  </a:lnTo>
                  <a:lnTo>
                    <a:pt x="301" y="204"/>
                  </a:lnTo>
                  <a:lnTo>
                    <a:pt x="299" y="195"/>
                  </a:lnTo>
                  <a:lnTo>
                    <a:pt x="294" y="190"/>
                  </a:lnTo>
                  <a:lnTo>
                    <a:pt x="292" y="183"/>
                  </a:lnTo>
                  <a:lnTo>
                    <a:pt x="287" y="176"/>
                  </a:lnTo>
                  <a:lnTo>
                    <a:pt x="285" y="169"/>
                  </a:lnTo>
                  <a:lnTo>
                    <a:pt x="280" y="164"/>
                  </a:lnTo>
                  <a:lnTo>
                    <a:pt x="278" y="157"/>
                  </a:lnTo>
                  <a:lnTo>
                    <a:pt x="273" y="152"/>
                  </a:lnTo>
                  <a:lnTo>
                    <a:pt x="268" y="145"/>
                  </a:lnTo>
                  <a:lnTo>
                    <a:pt x="264" y="140"/>
                  </a:lnTo>
                  <a:lnTo>
                    <a:pt x="261" y="135"/>
                  </a:lnTo>
                  <a:lnTo>
                    <a:pt x="252" y="123"/>
                  </a:lnTo>
                  <a:lnTo>
                    <a:pt x="242" y="112"/>
                  </a:lnTo>
                  <a:lnTo>
                    <a:pt x="233" y="102"/>
                  </a:lnTo>
                  <a:lnTo>
                    <a:pt x="223" y="93"/>
                  </a:lnTo>
                  <a:lnTo>
                    <a:pt x="214" y="83"/>
                  </a:lnTo>
                  <a:lnTo>
                    <a:pt x="202" y="74"/>
                  </a:lnTo>
                  <a:lnTo>
                    <a:pt x="192" y="66"/>
                  </a:lnTo>
                  <a:lnTo>
                    <a:pt x="183" y="59"/>
                  </a:lnTo>
                  <a:lnTo>
                    <a:pt x="173" y="52"/>
                  </a:lnTo>
                  <a:lnTo>
                    <a:pt x="164" y="45"/>
                  </a:lnTo>
                  <a:lnTo>
                    <a:pt x="154" y="38"/>
                  </a:lnTo>
                  <a:lnTo>
                    <a:pt x="145" y="33"/>
                  </a:lnTo>
                  <a:lnTo>
                    <a:pt x="136" y="26"/>
                  </a:lnTo>
                  <a:lnTo>
                    <a:pt x="126" y="21"/>
                  </a:lnTo>
                  <a:lnTo>
                    <a:pt x="119" y="17"/>
                  </a:lnTo>
                  <a:lnTo>
                    <a:pt x="112" y="14"/>
                  </a:lnTo>
                  <a:lnTo>
                    <a:pt x="105" y="9"/>
                  </a:lnTo>
                  <a:lnTo>
                    <a:pt x="98" y="7"/>
                  </a:lnTo>
                  <a:lnTo>
                    <a:pt x="93" y="2"/>
                  </a:lnTo>
                  <a:lnTo>
                    <a:pt x="88" y="2"/>
                  </a:lnTo>
                  <a:lnTo>
                    <a:pt x="83" y="0"/>
                  </a:lnTo>
                  <a:lnTo>
                    <a:pt x="81" y="0"/>
                  </a:lnTo>
                  <a:lnTo>
                    <a:pt x="6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42" name="Freeform 43"/>
            <p:cNvSpPr>
              <a:spLocks/>
            </p:cNvSpPr>
            <p:nvPr/>
          </p:nvSpPr>
          <p:spPr bwMode="auto">
            <a:xfrm>
              <a:off x="4967" y="8943"/>
              <a:ext cx="425" cy="404"/>
            </a:xfrm>
            <a:custGeom>
              <a:avLst/>
              <a:gdLst>
                <a:gd name="T0" fmla="*/ 420 w 425"/>
                <a:gd name="T1" fmla="*/ 129 h 404"/>
                <a:gd name="T2" fmla="*/ 413 w 425"/>
                <a:gd name="T3" fmla="*/ 105 h 404"/>
                <a:gd name="T4" fmla="*/ 406 w 425"/>
                <a:gd name="T5" fmla="*/ 79 h 404"/>
                <a:gd name="T6" fmla="*/ 391 w 425"/>
                <a:gd name="T7" fmla="*/ 55 h 404"/>
                <a:gd name="T8" fmla="*/ 372 w 425"/>
                <a:gd name="T9" fmla="*/ 31 h 404"/>
                <a:gd name="T10" fmla="*/ 349 w 425"/>
                <a:gd name="T11" fmla="*/ 12 h 404"/>
                <a:gd name="T12" fmla="*/ 318 w 425"/>
                <a:gd name="T13" fmla="*/ 3 h 404"/>
                <a:gd name="T14" fmla="*/ 285 w 425"/>
                <a:gd name="T15" fmla="*/ 0 h 404"/>
                <a:gd name="T16" fmla="*/ 254 w 425"/>
                <a:gd name="T17" fmla="*/ 0 h 404"/>
                <a:gd name="T18" fmla="*/ 228 w 425"/>
                <a:gd name="T19" fmla="*/ 5 h 404"/>
                <a:gd name="T20" fmla="*/ 202 w 425"/>
                <a:gd name="T21" fmla="*/ 15 h 404"/>
                <a:gd name="T22" fmla="*/ 176 w 425"/>
                <a:gd name="T23" fmla="*/ 24 h 404"/>
                <a:gd name="T24" fmla="*/ 154 w 425"/>
                <a:gd name="T25" fmla="*/ 41 h 404"/>
                <a:gd name="T26" fmla="*/ 121 w 425"/>
                <a:gd name="T27" fmla="*/ 72 h 404"/>
                <a:gd name="T28" fmla="*/ 100 w 425"/>
                <a:gd name="T29" fmla="*/ 98 h 404"/>
                <a:gd name="T30" fmla="*/ 76 w 425"/>
                <a:gd name="T31" fmla="*/ 129 h 404"/>
                <a:gd name="T32" fmla="*/ 55 w 425"/>
                <a:gd name="T33" fmla="*/ 167 h 404"/>
                <a:gd name="T34" fmla="*/ 36 w 425"/>
                <a:gd name="T35" fmla="*/ 207 h 404"/>
                <a:gd name="T36" fmla="*/ 22 w 425"/>
                <a:gd name="T37" fmla="*/ 245 h 404"/>
                <a:gd name="T38" fmla="*/ 10 w 425"/>
                <a:gd name="T39" fmla="*/ 280 h 404"/>
                <a:gd name="T40" fmla="*/ 0 w 425"/>
                <a:gd name="T41" fmla="*/ 309 h 404"/>
                <a:gd name="T42" fmla="*/ 0 w 425"/>
                <a:gd name="T43" fmla="*/ 333 h 404"/>
                <a:gd name="T44" fmla="*/ 26 w 425"/>
                <a:gd name="T45" fmla="*/ 337 h 404"/>
                <a:gd name="T46" fmla="*/ 55 w 425"/>
                <a:gd name="T47" fmla="*/ 337 h 404"/>
                <a:gd name="T48" fmla="*/ 86 w 425"/>
                <a:gd name="T49" fmla="*/ 340 h 404"/>
                <a:gd name="T50" fmla="*/ 114 w 425"/>
                <a:gd name="T51" fmla="*/ 349 h 404"/>
                <a:gd name="T52" fmla="*/ 152 w 425"/>
                <a:gd name="T53" fmla="*/ 364 h 404"/>
                <a:gd name="T54" fmla="*/ 195 w 425"/>
                <a:gd name="T55" fmla="*/ 383 h 404"/>
                <a:gd name="T56" fmla="*/ 223 w 425"/>
                <a:gd name="T57" fmla="*/ 397 h 404"/>
                <a:gd name="T58" fmla="*/ 266 w 425"/>
                <a:gd name="T59" fmla="*/ 378 h 404"/>
                <a:gd name="T60" fmla="*/ 249 w 425"/>
                <a:gd name="T61" fmla="*/ 368 h 404"/>
                <a:gd name="T62" fmla="*/ 211 w 425"/>
                <a:gd name="T63" fmla="*/ 349 h 404"/>
                <a:gd name="T64" fmla="*/ 188 w 425"/>
                <a:gd name="T65" fmla="*/ 337 h 404"/>
                <a:gd name="T66" fmla="*/ 145 w 425"/>
                <a:gd name="T67" fmla="*/ 321 h 404"/>
                <a:gd name="T68" fmla="*/ 114 w 425"/>
                <a:gd name="T69" fmla="*/ 316 h 404"/>
                <a:gd name="T70" fmla="*/ 83 w 425"/>
                <a:gd name="T71" fmla="*/ 314 h 404"/>
                <a:gd name="T72" fmla="*/ 52 w 425"/>
                <a:gd name="T73" fmla="*/ 311 h 404"/>
                <a:gd name="T74" fmla="*/ 29 w 425"/>
                <a:gd name="T75" fmla="*/ 311 h 404"/>
                <a:gd name="T76" fmla="*/ 38 w 425"/>
                <a:gd name="T77" fmla="*/ 285 h 404"/>
                <a:gd name="T78" fmla="*/ 48 w 425"/>
                <a:gd name="T79" fmla="*/ 259 h 404"/>
                <a:gd name="T80" fmla="*/ 62 w 425"/>
                <a:gd name="T81" fmla="*/ 228 h 404"/>
                <a:gd name="T82" fmla="*/ 78 w 425"/>
                <a:gd name="T83" fmla="*/ 193 h 404"/>
                <a:gd name="T84" fmla="*/ 97 w 425"/>
                <a:gd name="T85" fmla="*/ 157 h 404"/>
                <a:gd name="T86" fmla="*/ 121 w 425"/>
                <a:gd name="T87" fmla="*/ 126 h 404"/>
                <a:gd name="T88" fmla="*/ 147 w 425"/>
                <a:gd name="T89" fmla="*/ 100 h 404"/>
                <a:gd name="T90" fmla="*/ 169 w 425"/>
                <a:gd name="T91" fmla="*/ 76 h 404"/>
                <a:gd name="T92" fmla="*/ 214 w 425"/>
                <a:gd name="T93" fmla="*/ 45 h 404"/>
                <a:gd name="T94" fmla="*/ 249 w 425"/>
                <a:gd name="T95" fmla="*/ 29 h 404"/>
                <a:gd name="T96" fmla="*/ 280 w 425"/>
                <a:gd name="T97" fmla="*/ 24 h 404"/>
                <a:gd name="T98" fmla="*/ 308 w 425"/>
                <a:gd name="T99" fmla="*/ 29 h 404"/>
                <a:gd name="T100" fmla="*/ 332 w 425"/>
                <a:gd name="T101" fmla="*/ 38 h 404"/>
                <a:gd name="T102" fmla="*/ 365 w 425"/>
                <a:gd name="T103" fmla="*/ 67 h 404"/>
                <a:gd name="T104" fmla="*/ 380 w 425"/>
                <a:gd name="T105" fmla="*/ 88 h 404"/>
                <a:gd name="T106" fmla="*/ 387 w 425"/>
                <a:gd name="T107" fmla="*/ 112 h 404"/>
                <a:gd name="T108" fmla="*/ 396 w 425"/>
                <a:gd name="T109" fmla="*/ 136 h 404"/>
                <a:gd name="T110" fmla="*/ 408 w 425"/>
                <a:gd name="T111" fmla="*/ 159 h 404"/>
                <a:gd name="T112" fmla="*/ 425 w 425"/>
                <a:gd name="T113" fmla="*/ 143 h 40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5"/>
                <a:gd name="T172" fmla="*/ 0 h 404"/>
                <a:gd name="T173" fmla="*/ 425 w 425"/>
                <a:gd name="T174" fmla="*/ 404 h 40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5" h="404">
                  <a:moveTo>
                    <a:pt x="425" y="143"/>
                  </a:moveTo>
                  <a:lnTo>
                    <a:pt x="425" y="140"/>
                  </a:lnTo>
                  <a:lnTo>
                    <a:pt x="422" y="136"/>
                  </a:lnTo>
                  <a:lnTo>
                    <a:pt x="420" y="129"/>
                  </a:lnTo>
                  <a:lnTo>
                    <a:pt x="420" y="121"/>
                  </a:lnTo>
                  <a:lnTo>
                    <a:pt x="418" y="114"/>
                  </a:lnTo>
                  <a:lnTo>
                    <a:pt x="415" y="110"/>
                  </a:lnTo>
                  <a:lnTo>
                    <a:pt x="413" y="105"/>
                  </a:lnTo>
                  <a:lnTo>
                    <a:pt x="413" y="98"/>
                  </a:lnTo>
                  <a:lnTo>
                    <a:pt x="410" y="93"/>
                  </a:lnTo>
                  <a:lnTo>
                    <a:pt x="408" y="86"/>
                  </a:lnTo>
                  <a:lnTo>
                    <a:pt x="406" y="79"/>
                  </a:lnTo>
                  <a:lnTo>
                    <a:pt x="403" y="74"/>
                  </a:lnTo>
                  <a:lnTo>
                    <a:pt x="399" y="67"/>
                  </a:lnTo>
                  <a:lnTo>
                    <a:pt x="396" y="60"/>
                  </a:lnTo>
                  <a:lnTo>
                    <a:pt x="391" y="55"/>
                  </a:lnTo>
                  <a:lnTo>
                    <a:pt x="387" y="48"/>
                  </a:lnTo>
                  <a:lnTo>
                    <a:pt x="382" y="41"/>
                  </a:lnTo>
                  <a:lnTo>
                    <a:pt x="377" y="36"/>
                  </a:lnTo>
                  <a:lnTo>
                    <a:pt x="372" y="31"/>
                  </a:lnTo>
                  <a:lnTo>
                    <a:pt x="368" y="26"/>
                  </a:lnTo>
                  <a:lnTo>
                    <a:pt x="361" y="19"/>
                  </a:lnTo>
                  <a:lnTo>
                    <a:pt x="356" y="15"/>
                  </a:lnTo>
                  <a:lnTo>
                    <a:pt x="349" y="12"/>
                  </a:lnTo>
                  <a:lnTo>
                    <a:pt x="344" y="10"/>
                  </a:lnTo>
                  <a:lnTo>
                    <a:pt x="335" y="7"/>
                  </a:lnTo>
                  <a:lnTo>
                    <a:pt x="327" y="5"/>
                  </a:lnTo>
                  <a:lnTo>
                    <a:pt x="318" y="3"/>
                  </a:lnTo>
                  <a:lnTo>
                    <a:pt x="311" y="3"/>
                  </a:lnTo>
                  <a:lnTo>
                    <a:pt x="301" y="0"/>
                  </a:lnTo>
                  <a:lnTo>
                    <a:pt x="294" y="0"/>
                  </a:lnTo>
                  <a:lnTo>
                    <a:pt x="285" y="0"/>
                  </a:lnTo>
                  <a:lnTo>
                    <a:pt x="278" y="0"/>
                  </a:lnTo>
                  <a:lnTo>
                    <a:pt x="271" y="0"/>
                  </a:lnTo>
                  <a:lnTo>
                    <a:pt x="263" y="0"/>
                  </a:lnTo>
                  <a:lnTo>
                    <a:pt x="254" y="0"/>
                  </a:lnTo>
                  <a:lnTo>
                    <a:pt x="249" y="3"/>
                  </a:lnTo>
                  <a:lnTo>
                    <a:pt x="240" y="3"/>
                  </a:lnTo>
                  <a:lnTo>
                    <a:pt x="233" y="3"/>
                  </a:lnTo>
                  <a:lnTo>
                    <a:pt x="228" y="5"/>
                  </a:lnTo>
                  <a:lnTo>
                    <a:pt x="221" y="7"/>
                  </a:lnTo>
                  <a:lnTo>
                    <a:pt x="214" y="7"/>
                  </a:lnTo>
                  <a:lnTo>
                    <a:pt x="209" y="10"/>
                  </a:lnTo>
                  <a:lnTo>
                    <a:pt x="202" y="15"/>
                  </a:lnTo>
                  <a:lnTo>
                    <a:pt x="195" y="17"/>
                  </a:lnTo>
                  <a:lnTo>
                    <a:pt x="190" y="19"/>
                  </a:lnTo>
                  <a:lnTo>
                    <a:pt x="183" y="22"/>
                  </a:lnTo>
                  <a:lnTo>
                    <a:pt x="176" y="24"/>
                  </a:lnTo>
                  <a:lnTo>
                    <a:pt x="171" y="29"/>
                  </a:lnTo>
                  <a:lnTo>
                    <a:pt x="166" y="31"/>
                  </a:lnTo>
                  <a:lnTo>
                    <a:pt x="159" y="36"/>
                  </a:lnTo>
                  <a:lnTo>
                    <a:pt x="154" y="41"/>
                  </a:lnTo>
                  <a:lnTo>
                    <a:pt x="150" y="45"/>
                  </a:lnTo>
                  <a:lnTo>
                    <a:pt x="138" y="55"/>
                  </a:lnTo>
                  <a:lnTo>
                    <a:pt x="126" y="64"/>
                  </a:lnTo>
                  <a:lnTo>
                    <a:pt x="121" y="72"/>
                  </a:lnTo>
                  <a:lnTo>
                    <a:pt x="116" y="79"/>
                  </a:lnTo>
                  <a:lnTo>
                    <a:pt x="109" y="83"/>
                  </a:lnTo>
                  <a:lnTo>
                    <a:pt x="107" y="91"/>
                  </a:lnTo>
                  <a:lnTo>
                    <a:pt x="100" y="98"/>
                  </a:lnTo>
                  <a:lnTo>
                    <a:pt x="93" y="105"/>
                  </a:lnTo>
                  <a:lnTo>
                    <a:pt x="88" y="112"/>
                  </a:lnTo>
                  <a:lnTo>
                    <a:pt x="83" y="121"/>
                  </a:lnTo>
                  <a:lnTo>
                    <a:pt x="76" y="129"/>
                  </a:lnTo>
                  <a:lnTo>
                    <a:pt x="71" y="138"/>
                  </a:lnTo>
                  <a:lnTo>
                    <a:pt x="67" y="148"/>
                  </a:lnTo>
                  <a:lnTo>
                    <a:pt x="62" y="157"/>
                  </a:lnTo>
                  <a:lnTo>
                    <a:pt x="55" y="167"/>
                  </a:lnTo>
                  <a:lnTo>
                    <a:pt x="52" y="176"/>
                  </a:lnTo>
                  <a:lnTo>
                    <a:pt x="45" y="188"/>
                  </a:lnTo>
                  <a:lnTo>
                    <a:pt x="43" y="197"/>
                  </a:lnTo>
                  <a:lnTo>
                    <a:pt x="36" y="207"/>
                  </a:lnTo>
                  <a:lnTo>
                    <a:pt x="33" y="216"/>
                  </a:lnTo>
                  <a:lnTo>
                    <a:pt x="29" y="228"/>
                  </a:lnTo>
                  <a:lnTo>
                    <a:pt x="26" y="238"/>
                  </a:lnTo>
                  <a:lnTo>
                    <a:pt x="22" y="245"/>
                  </a:lnTo>
                  <a:lnTo>
                    <a:pt x="17" y="254"/>
                  </a:lnTo>
                  <a:lnTo>
                    <a:pt x="14" y="264"/>
                  </a:lnTo>
                  <a:lnTo>
                    <a:pt x="12" y="273"/>
                  </a:lnTo>
                  <a:lnTo>
                    <a:pt x="10" y="280"/>
                  </a:lnTo>
                  <a:lnTo>
                    <a:pt x="5" y="290"/>
                  </a:lnTo>
                  <a:lnTo>
                    <a:pt x="3" y="297"/>
                  </a:lnTo>
                  <a:lnTo>
                    <a:pt x="3" y="304"/>
                  </a:lnTo>
                  <a:lnTo>
                    <a:pt x="0" y="309"/>
                  </a:lnTo>
                  <a:lnTo>
                    <a:pt x="0" y="316"/>
                  </a:lnTo>
                  <a:lnTo>
                    <a:pt x="0" y="321"/>
                  </a:lnTo>
                  <a:lnTo>
                    <a:pt x="0" y="326"/>
                  </a:lnTo>
                  <a:lnTo>
                    <a:pt x="0" y="333"/>
                  </a:lnTo>
                  <a:lnTo>
                    <a:pt x="3" y="335"/>
                  </a:lnTo>
                  <a:lnTo>
                    <a:pt x="10" y="335"/>
                  </a:lnTo>
                  <a:lnTo>
                    <a:pt x="19" y="337"/>
                  </a:lnTo>
                  <a:lnTo>
                    <a:pt x="26" y="337"/>
                  </a:lnTo>
                  <a:lnTo>
                    <a:pt x="33" y="337"/>
                  </a:lnTo>
                  <a:lnTo>
                    <a:pt x="41" y="337"/>
                  </a:lnTo>
                  <a:lnTo>
                    <a:pt x="48" y="337"/>
                  </a:lnTo>
                  <a:lnTo>
                    <a:pt x="55" y="337"/>
                  </a:lnTo>
                  <a:lnTo>
                    <a:pt x="64" y="337"/>
                  </a:lnTo>
                  <a:lnTo>
                    <a:pt x="71" y="337"/>
                  </a:lnTo>
                  <a:lnTo>
                    <a:pt x="78" y="340"/>
                  </a:lnTo>
                  <a:lnTo>
                    <a:pt x="86" y="340"/>
                  </a:lnTo>
                  <a:lnTo>
                    <a:pt x="93" y="342"/>
                  </a:lnTo>
                  <a:lnTo>
                    <a:pt x="100" y="342"/>
                  </a:lnTo>
                  <a:lnTo>
                    <a:pt x="107" y="347"/>
                  </a:lnTo>
                  <a:lnTo>
                    <a:pt x="114" y="349"/>
                  </a:lnTo>
                  <a:lnTo>
                    <a:pt x="124" y="352"/>
                  </a:lnTo>
                  <a:lnTo>
                    <a:pt x="133" y="356"/>
                  </a:lnTo>
                  <a:lnTo>
                    <a:pt x="143" y="359"/>
                  </a:lnTo>
                  <a:lnTo>
                    <a:pt x="152" y="364"/>
                  </a:lnTo>
                  <a:lnTo>
                    <a:pt x="164" y="368"/>
                  </a:lnTo>
                  <a:lnTo>
                    <a:pt x="173" y="373"/>
                  </a:lnTo>
                  <a:lnTo>
                    <a:pt x="185" y="378"/>
                  </a:lnTo>
                  <a:lnTo>
                    <a:pt x="195" y="383"/>
                  </a:lnTo>
                  <a:lnTo>
                    <a:pt x="204" y="387"/>
                  </a:lnTo>
                  <a:lnTo>
                    <a:pt x="211" y="392"/>
                  </a:lnTo>
                  <a:lnTo>
                    <a:pt x="218" y="397"/>
                  </a:lnTo>
                  <a:lnTo>
                    <a:pt x="223" y="397"/>
                  </a:lnTo>
                  <a:lnTo>
                    <a:pt x="230" y="402"/>
                  </a:lnTo>
                  <a:lnTo>
                    <a:pt x="233" y="404"/>
                  </a:lnTo>
                  <a:lnTo>
                    <a:pt x="266" y="378"/>
                  </a:lnTo>
                  <a:lnTo>
                    <a:pt x="263" y="378"/>
                  </a:lnTo>
                  <a:lnTo>
                    <a:pt x="261" y="375"/>
                  </a:lnTo>
                  <a:lnTo>
                    <a:pt x="254" y="373"/>
                  </a:lnTo>
                  <a:lnTo>
                    <a:pt x="249" y="368"/>
                  </a:lnTo>
                  <a:lnTo>
                    <a:pt x="240" y="364"/>
                  </a:lnTo>
                  <a:lnTo>
                    <a:pt x="230" y="359"/>
                  </a:lnTo>
                  <a:lnTo>
                    <a:pt x="221" y="354"/>
                  </a:lnTo>
                  <a:lnTo>
                    <a:pt x="211" y="349"/>
                  </a:lnTo>
                  <a:lnTo>
                    <a:pt x="204" y="347"/>
                  </a:lnTo>
                  <a:lnTo>
                    <a:pt x="199" y="342"/>
                  </a:lnTo>
                  <a:lnTo>
                    <a:pt x="192" y="340"/>
                  </a:lnTo>
                  <a:lnTo>
                    <a:pt x="188" y="337"/>
                  </a:lnTo>
                  <a:lnTo>
                    <a:pt x="176" y="333"/>
                  </a:lnTo>
                  <a:lnTo>
                    <a:pt x="166" y="328"/>
                  </a:lnTo>
                  <a:lnTo>
                    <a:pt x="154" y="326"/>
                  </a:lnTo>
                  <a:lnTo>
                    <a:pt x="145" y="321"/>
                  </a:lnTo>
                  <a:lnTo>
                    <a:pt x="135" y="318"/>
                  </a:lnTo>
                  <a:lnTo>
                    <a:pt x="131" y="318"/>
                  </a:lnTo>
                  <a:lnTo>
                    <a:pt x="124" y="316"/>
                  </a:lnTo>
                  <a:lnTo>
                    <a:pt x="114" y="316"/>
                  </a:lnTo>
                  <a:lnTo>
                    <a:pt x="107" y="316"/>
                  </a:lnTo>
                  <a:lnTo>
                    <a:pt x="100" y="316"/>
                  </a:lnTo>
                  <a:lnTo>
                    <a:pt x="90" y="314"/>
                  </a:lnTo>
                  <a:lnTo>
                    <a:pt x="83" y="314"/>
                  </a:lnTo>
                  <a:lnTo>
                    <a:pt x="74" y="314"/>
                  </a:lnTo>
                  <a:lnTo>
                    <a:pt x="67" y="314"/>
                  </a:lnTo>
                  <a:lnTo>
                    <a:pt x="60" y="311"/>
                  </a:lnTo>
                  <a:lnTo>
                    <a:pt x="52" y="311"/>
                  </a:lnTo>
                  <a:lnTo>
                    <a:pt x="45" y="311"/>
                  </a:lnTo>
                  <a:lnTo>
                    <a:pt x="41" y="311"/>
                  </a:lnTo>
                  <a:lnTo>
                    <a:pt x="31" y="311"/>
                  </a:lnTo>
                  <a:lnTo>
                    <a:pt x="29" y="311"/>
                  </a:lnTo>
                  <a:lnTo>
                    <a:pt x="29" y="309"/>
                  </a:lnTo>
                  <a:lnTo>
                    <a:pt x="31" y="304"/>
                  </a:lnTo>
                  <a:lnTo>
                    <a:pt x="33" y="295"/>
                  </a:lnTo>
                  <a:lnTo>
                    <a:pt x="38" y="285"/>
                  </a:lnTo>
                  <a:lnTo>
                    <a:pt x="38" y="280"/>
                  </a:lnTo>
                  <a:lnTo>
                    <a:pt x="41" y="273"/>
                  </a:lnTo>
                  <a:lnTo>
                    <a:pt x="45" y="266"/>
                  </a:lnTo>
                  <a:lnTo>
                    <a:pt x="48" y="259"/>
                  </a:lnTo>
                  <a:lnTo>
                    <a:pt x="50" y="252"/>
                  </a:lnTo>
                  <a:lnTo>
                    <a:pt x="55" y="245"/>
                  </a:lnTo>
                  <a:lnTo>
                    <a:pt x="57" y="235"/>
                  </a:lnTo>
                  <a:lnTo>
                    <a:pt x="62" y="228"/>
                  </a:lnTo>
                  <a:lnTo>
                    <a:pt x="64" y="219"/>
                  </a:lnTo>
                  <a:lnTo>
                    <a:pt x="69" y="212"/>
                  </a:lnTo>
                  <a:lnTo>
                    <a:pt x="74" y="202"/>
                  </a:lnTo>
                  <a:lnTo>
                    <a:pt x="78" y="193"/>
                  </a:lnTo>
                  <a:lnTo>
                    <a:pt x="83" y="183"/>
                  </a:lnTo>
                  <a:lnTo>
                    <a:pt x="88" y="174"/>
                  </a:lnTo>
                  <a:lnTo>
                    <a:pt x="93" y="167"/>
                  </a:lnTo>
                  <a:lnTo>
                    <a:pt x="97" y="157"/>
                  </a:lnTo>
                  <a:lnTo>
                    <a:pt x="105" y="148"/>
                  </a:lnTo>
                  <a:lnTo>
                    <a:pt x="109" y="140"/>
                  </a:lnTo>
                  <a:lnTo>
                    <a:pt x="114" y="133"/>
                  </a:lnTo>
                  <a:lnTo>
                    <a:pt x="121" y="126"/>
                  </a:lnTo>
                  <a:lnTo>
                    <a:pt x="126" y="119"/>
                  </a:lnTo>
                  <a:lnTo>
                    <a:pt x="133" y="112"/>
                  </a:lnTo>
                  <a:lnTo>
                    <a:pt x="140" y="105"/>
                  </a:lnTo>
                  <a:lnTo>
                    <a:pt x="147" y="100"/>
                  </a:lnTo>
                  <a:lnTo>
                    <a:pt x="152" y="93"/>
                  </a:lnTo>
                  <a:lnTo>
                    <a:pt x="159" y="86"/>
                  </a:lnTo>
                  <a:lnTo>
                    <a:pt x="164" y="81"/>
                  </a:lnTo>
                  <a:lnTo>
                    <a:pt x="169" y="76"/>
                  </a:lnTo>
                  <a:lnTo>
                    <a:pt x="180" y="67"/>
                  </a:lnTo>
                  <a:lnTo>
                    <a:pt x="192" y="60"/>
                  </a:lnTo>
                  <a:lnTo>
                    <a:pt x="202" y="50"/>
                  </a:lnTo>
                  <a:lnTo>
                    <a:pt x="214" y="45"/>
                  </a:lnTo>
                  <a:lnTo>
                    <a:pt x="221" y="41"/>
                  </a:lnTo>
                  <a:lnTo>
                    <a:pt x="233" y="36"/>
                  </a:lnTo>
                  <a:lnTo>
                    <a:pt x="240" y="31"/>
                  </a:lnTo>
                  <a:lnTo>
                    <a:pt x="249" y="29"/>
                  </a:lnTo>
                  <a:lnTo>
                    <a:pt x="259" y="26"/>
                  </a:lnTo>
                  <a:lnTo>
                    <a:pt x="266" y="26"/>
                  </a:lnTo>
                  <a:lnTo>
                    <a:pt x="273" y="24"/>
                  </a:lnTo>
                  <a:lnTo>
                    <a:pt x="280" y="24"/>
                  </a:lnTo>
                  <a:lnTo>
                    <a:pt x="287" y="24"/>
                  </a:lnTo>
                  <a:lnTo>
                    <a:pt x="294" y="26"/>
                  </a:lnTo>
                  <a:lnTo>
                    <a:pt x="301" y="26"/>
                  </a:lnTo>
                  <a:lnTo>
                    <a:pt x="308" y="29"/>
                  </a:lnTo>
                  <a:lnTo>
                    <a:pt x="313" y="31"/>
                  </a:lnTo>
                  <a:lnTo>
                    <a:pt x="320" y="34"/>
                  </a:lnTo>
                  <a:lnTo>
                    <a:pt x="325" y="36"/>
                  </a:lnTo>
                  <a:lnTo>
                    <a:pt x="332" y="38"/>
                  </a:lnTo>
                  <a:lnTo>
                    <a:pt x="339" y="43"/>
                  </a:lnTo>
                  <a:lnTo>
                    <a:pt x="344" y="48"/>
                  </a:lnTo>
                  <a:lnTo>
                    <a:pt x="354" y="57"/>
                  </a:lnTo>
                  <a:lnTo>
                    <a:pt x="365" y="67"/>
                  </a:lnTo>
                  <a:lnTo>
                    <a:pt x="368" y="72"/>
                  </a:lnTo>
                  <a:lnTo>
                    <a:pt x="372" y="76"/>
                  </a:lnTo>
                  <a:lnTo>
                    <a:pt x="375" y="83"/>
                  </a:lnTo>
                  <a:lnTo>
                    <a:pt x="380" y="88"/>
                  </a:lnTo>
                  <a:lnTo>
                    <a:pt x="380" y="95"/>
                  </a:lnTo>
                  <a:lnTo>
                    <a:pt x="384" y="100"/>
                  </a:lnTo>
                  <a:lnTo>
                    <a:pt x="384" y="105"/>
                  </a:lnTo>
                  <a:lnTo>
                    <a:pt x="387" y="112"/>
                  </a:lnTo>
                  <a:lnTo>
                    <a:pt x="389" y="117"/>
                  </a:lnTo>
                  <a:lnTo>
                    <a:pt x="391" y="124"/>
                  </a:lnTo>
                  <a:lnTo>
                    <a:pt x="394" y="129"/>
                  </a:lnTo>
                  <a:lnTo>
                    <a:pt x="396" y="136"/>
                  </a:lnTo>
                  <a:lnTo>
                    <a:pt x="399" y="143"/>
                  </a:lnTo>
                  <a:lnTo>
                    <a:pt x="401" y="152"/>
                  </a:lnTo>
                  <a:lnTo>
                    <a:pt x="403" y="157"/>
                  </a:lnTo>
                  <a:lnTo>
                    <a:pt x="408" y="159"/>
                  </a:lnTo>
                  <a:lnTo>
                    <a:pt x="413" y="157"/>
                  </a:lnTo>
                  <a:lnTo>
                    <a:pt x="420" y="150"/>
                  </a:lnTo>
                  <a:lnTo>
                    <a:pt x="422" y="145"/>
                  </a:lnTo>
                  <a:lnTo>
                    <a:pt x="425"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43" name="Freeform 44"/>
            <p:cNvSpPr>
              <a:spLocks/>
            </p:cNvSpPr>
            <p:nvPr/>
          </p:nvSpPr>
          <p:spPr bwMode="auto">
            <a:xfrm>
              <a:off x="4901" y="9026"/>
              <a:ext cx="69" cy="207"/>
            </a:xfrm>
            <a:custGeom>
              <a:avLst/>
              <a:gdLst>
                <a:gd name="T0" fmla="*/ 69 w 69"/>
                <a:gd name="T1" fmla="*/ 8 h 207"/>
                <a:gd name="T2" fmla="*/ 66 w 69"/>
                <a:gd name="T3" fmla="*/ 3 h 207"/>
                <a:gd name="T4" fmla="*/ 62 w 69"/>
                <a:gd name="T5" fmla="*/ 0 h 207"/>
                <a:gd name="T6" fmla="*/ 57 w 69"/>
                <a:gd name="T7" fmla="*/ 3 h 207"/>
                <a:gd name="T8" fmla="*/ 50 w 69"/>
                <a:gd name="T9" fmla="*/ 8 h 207"/>
                <a:gd name="T10" fmla="*/ 45 w 69"/>
                <a:gd name="T11" fmla="*/ 10 h 207"/>
                <a:gd name="T12" fmla="*/ 40 w 69"/>
                <a:gd name="T13" fmla="*/ 15 h 207"/>
                <a:gd name="T14" fmla="*/ 38 w 69"/>
                <a:gd name="T15" fmla="*/ 19 h 207"/>
                <a:gd name="T16" fmla="*/ 33 w 69"/>
                <a:gd name="T17" fmla="*/ 27 h 207"/>
                <a:gd name="T18" fmla="*/ 31 w 69"/>
                <a:gd name="T19" fmla="*/ 31 h 207"/>
                <a:gd name="T20" fmla="*/ 26 w 69"/>
                <a:gd name="T21" fmla="*/ 41 h 207"/>
                <a:gd name="T22" fmla="*/ 24 w 69"/>
                <a:gd name="T23" fmla="*/ 48 h 207"/>
                <a:gd name="T24" fmla="*/ 19 w 69"/>
                <a:gd name="T25" fmla="*/ 60 h 207"/>
                <a:gd name="T26" fmla="*/ 16 w 69"/>
                <a:gd name="T27" fmla="*/ 69 h 207"/>
                <a:gd name="T28" fmla="*/ 14 w 69"/>
                <a:gd name="T29" fmla="*/ 79 h 207"/>
                <a:gd name="T30" fmla="*/ 9 w 69"/>
                <a:gd name="T31" fmla="*/ 91 h 207"/>
                <a:gd name="T32" fmla="*/ 7 w 69"/>
                <a:gd name="T33" fmla="*/ 100 h 207"/>
                <a:gd name="T34" fmla="*/ 5 w 69"/>
                <a:gd name="T35" fmla="*/ 110 h 207"/>
                <a:gd name="T36" fmla="*/ 5 w 69"/>
                <a:gd name="T37" fmla="*/ 119 h 207"/>
                <a:gd name="T38" fmla="*/ 2 w 69"/>
                <a:gd name="T39" fmla="*/ 129 h 207"/>
                <a:gd name="T40" fmla="*/ 2 w 69"/>
                <a:gd name="T41" fmla="*/ 138 h 207"/>
                <a:gd name="T42" fmla="*/ 0 w 69"/>
                <a:gd name="T43" fmla="*/ 145 h 207"/>
                <a:gd name="T44" fmla="*/ 0 w 69"/>
                <a:gd name="T45" fmla="*/ 155 h 207"/>
                <a:gd name="T46" fmla="*/ 0 w 69"/>
                <a:gd name="T47" fmla="*/ 162 h 207"/>
                <a:gd name="T48" fmla="*/ 0 w 69"/>
                <a:gd name="T49" fmla="*/ 171 h 207"/>
                <a:gd name="T50" fmla="*/ 0 w 69"/>
                <a:gd name="T51" fmla="*/ 176 h 207"/>
                <a:gd name="T52" fmla="*/ 0 w 69"/>
                <a:gd name="T53" fmla="*/ 183 h 207"/>
                <a:gd name="T54" fmla="*/ 0 w 69"/>
                <a:gd name="T55" fmla="*/ 188 h 207"/>
                <a:gd name="T56" fmla="*/ 5 w 69"/>
                <a:gd name="T57" fmla="*/ 193 h 207"/>
                <a:gd name="T58" fmla="*/ 7 w 69"/>
                <a:gd name="T59" fmla="*/ 197 h 207"/>
                <a:gd name="T60" fmla="*/ 12 w 69"/>
                <a:gd name="T61" fmla="*/ 202 h 207"/>
                <a:gd name="T62" fmla="*/ 16 w 69"/>
                <a:gd name="T63" fmla="*/ 205 h 207"/>
                <a:gd name="T64" fmla="*/ 19 w 69"/>
                <a:gd name="T65" fmla="*/ 207 h 207"/>
                <a:gd name="T66" fmla="*/ 24 w 69"/>
                <a:gd name="T67" fmla="*/ 202 h 207"/>
                <a:gd name="T68" fmla="*/ 26 w 69"/>
                <a:gd name="T69" fmla="*/ 195 h 207"/>
                <a:gd name="T70" fmla="*/ 26 w 69"/>
                <a:gd name="T71" fmla="*/ 190 h 207"/>
                <a:gd name="T72" fmla="*/ 26 w 69"/>
                <a:gd name="T73" fmla="*/ 186 h 207"/>
                <a:gd name="T74" fmla="*/ 26 w 69"/>
                <a:gd name="T75" fmla="*/ 178 h 207"/>
                <a:gd name="T76" fmla="*/ 26 w 69"/>
                <a:gd name="T77" fmla="*/ 174 h 207"/>
                <a:gd name="T78" fmla="*/ 26 w 69"/>
                <a:gd name="T79" fmla="*/ 167 h 207"/>
                <a:gd name="T80" fmla="*/ 26 w 69"/>
                <a:gd name="T81" fmla="*/ 160 h 207"/>
                <a:gd name="T82" fmla="*/ 26 w 69"/>
                <a:gd name="T83" fmla="*/ 150 h 207"/>
                <a:gd name="T84" fmla="*/ 26 w 69"/>
                <a:gd name="T85" fmla="*/ 143 h 207"/>
                <a:gd name="T86" fmla="*/ 26 w 69"/>
                <a:gd name="T87" fmla="*/ 133 h 207"/>
                <a:gd name="T88" fmla="*/ 26 w 69"/>
                <a:gd name="T89" fmla="*/ 124 h 207"/>
                <a:gd name="T90" fmla="*/ 28 w 69"/>
                <a:gd name="T91" fmla="*/ 114 h 207"/>
                <a:gd name="T92" fmla="*/ 31 w 69"/>
                <a:gd name="T93" fmla="*/ 105 h 207"/>
                <a:gd name="T94" fmla="*/ 31 w 69"/>
                <a:gd name="T95" fmla="*/ 98 h 207"/>
                <a:gd name="T96" fmla="*/ 33 w 69"/>
                <a:gd name="T97" fmla="*/ 91 h 207"/>
                <a:gd name="T98" fmla="*/ 33 w 69"/>
                <a:gd name="T99" fmla="*/ 84 h 207"/>
                <a:gd name="T100" fmla="*/ 35 w 69"/>
                <a:gd name="T101" fmla="*/ 79 h 207"/>
                <a:gd name="T102" fmla="*/ 40 w 69"/>
                <a:gd name="T103" fmla="*/ 69 h 207"/>
                <a:gd name="T104" fmla="*/ 47 w 69"/>
                <a:gd name="T105" fmla="*/ 60 h 207"/>
                <a:gd name="T106" fmla="*/ 54 w 69"/>
                <a:gd name="T107" fmla="*/ 53 h 207"/>
                <a:gd name="T108" fmla="*/ 59 w 69"/>
                <a:gd name="T109" fmla="*/ 43 h 207"/>
                <a:gd name="T110" fmla="*/ 64 w 69"/>
                <a:gd name="T111" fmla="*/ 36 h 207"/>
                <a:gd name="T112" fmla="*/ 69 w 69"/>
                <a:gd name="T113" fmla="*/ 27 h 207"/>
                <a:gd name="T114" fmla="*/ 69 w 69"/>
                <a:gd name="T115" fmla="*/ 17 h 207"/>
                <a:gd name="T116" fmla="*/ 69 w 69"/>
                <a:gd name="T117" fmla="*/ 8 h 207"/>
                <a:gd name="T118" fmla="*/ 69 w 69"/>
                <a:gd name="T119" fmla="*/ 8 h 20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
                <a:gd name="T181" fmla="*/ 0 h 207"/>
                <a:gd name="T182" fmla="*/ 69 w 69"/>
                <a:gd name="T183" fmla="*/ 207 h 20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 h="207">
                  <a:moveTo>
                    <a:pt x="69" y="8"/>
                  </a:moveTo>
                  <a:lnTo>
                    <a:pt x="66" y="3"/>
                  </a:lnTo>
                  <a:lnTo>
                    <a:pt x="62" y="0"/>
                  </a:lnTo>
                  <a:lnTo>
                    <a:pt x="57" y="3"/>
                  </a:lnTo>
                  <a:lnTo>
                    <a:pt x="50" y="8"/>
                  </a:lnTo>
                  <a:lnTo>
                    <a:pt x="45" y="10"/>
                  </a:lnTo>
                  <a:lnTo>
                    <a:pt x="40" y="15"/>
                  </a:lnTo>
                  <a:lnTo>
                    <a:pt x="38" y="19"/>
                  </a:lnTo>
                  <a:lnTo>
                    <a:pt x="33" y="27"/>
                  </a:lnTo>
                  <a:lnTo>
                    <a:pt x="31" y="31"/>
                  </a:lnTo>
                  <a:lnTo>
                    <a:pt x="26" y="41"/>
                  </a:lnTo>
                  <a:lnTo>
                    <a:pt x="24" y="48"/>
                  </a:lnTo>
                  <a:lnTo>
                    <a:pt x="19" y="60"/>
                  </a:lnTo>
                  <a:lnTo>
                    <a:pt x="16" y="69"/>
                  </a:lnTo>
                  <a:lnTo>
                    <a:pt x="14" y="79"/>
                  </a:lnTo>
                  <a:lnTo>
                    <a:pt x="9" y="91"/>
                  </a:lnTo>
                  <a:lnTo>
                    <a:pt x="7" y="100"/>
                  </a:lnTo>
                  <a:lnTo>
                    <a:pt x="5" y="110"/>
                  </a:lnTo>
                  <a:lnTo>
                    <a:pt x="5" y="119"/>
                  </a:lnTo>
                  <a:lnTo>
                    <a:pt x="2" y="129"/>
                  </a:lnTo>
                  <a:lnTo>
                    <a:pt x="2" y="138"/>
                  </a:lnTo>
                  <a:lnTo>
                    <a:pt x="0" y="145"/>
                  </a:lnTo>
                  <a:lnTo>
                    <a:pt x="0" y="155"/>
                  </a:lnTo>
                  <a:lnTo>
                    <a:pt x="0" y="162"/>
                  </a:lnTo>
                  <a:lnTo>
                    <a:pt x="0" y="171"/>
                  </a:lnTo>
                  <a:lnTo>
                    <a:pt x="0" y="176"/>
                  </a:lnTo>
                  <a:lnTo>
                    <a:pt x="0" y="183"/>
                  </a:lnTo>
                  <a:lnTo>
                    <a:pt x="0" y="188"/>
                  </a:lnTo>
                  <a:lnTo>
                    <a:pt x="5" y="193"/>
                  </a:lnTo>
                  <a:lnTo>
                    <a:pt x="7" y="197"/>
                  </a:lnTo>
                  <a:lnTo>
                    <a:pt x="12" y="202"/>
                  </a:lnTo>
                  <a:lnTo>
                    <a:pt x="16" y="205"/>
                  </a:lnTo>
                  <a:lnTo>
                    <a:pt x="19" y="207"/>
                  </a:lnTo>
                  <a:lnTo>
                    <a:pt x="24" y="202"/>
                  </a:lnTo>
                  <a:lnTo>
                    <a:pt x="26" y="195"/>
                  </a:lnTo>
                  <a:lnTo>
                    <a:pt x="26" y="190"/>
                  </a:lnTo>
                  <a:lnTo>
                    <a:pt x="26" y="186"/>
                  </a:lnTo>
                  <a:lnTo>
                    <a:pt x="26" y="178"/>
                  </a:lnTo>
                  <a:lnTo>
                    <a:pt x="26" y="174"/>
                  </a:lnTo>
                  <a:lnTo>
                    <a:pt x="26" y="167"/>
                  </a:lnTo>
                  <a:lnTo>
                    <a:pt x="26" y="160"/>
                  </a:lnTo>
                  <a:lnTo>
                    <a:pt x="26" y="150"/>
                  </a:lnTo>
                  <a:lnTo>
                    <a:pt x="26" y="143"/>
                  </a:lnTo>
                  <a:lnTo>
                    <a:pt x="26" y="133"/>
                  </a:lnTo>
                  <a:lnTo>
                    <a:pt x="26" y="124"/>
                  </a:lnTo>
                  <a:lnTo>
                    <a:pt x="28" y="114"/>
                  </a:lnTo>
                  <a:lnTo>
                    <a:pt x="31" y="105"/>
                  </a:lnTo>
                  <a:lnTo>
                    <a:pt x="31" y="98"/>
                  </a:lnTo>
                  <a:lnTo>
                    <a:pt x="33" y="91"/>
                  </a:lnTo>
                  <a:lnTo>
                    <a:pt x="33" y="84"/>
                  </a:lnTo>
                  <a:lnTo>
                    <a:pt x="35" y="79"/>
                  </a:lnTo>
                  <a:lnTo>
                    <a:pt x="40" y="69"/>
                  </a:lnTo>
                  <a:lnTo>
                    <a:pt x="47" y="60"/>
                  </a:lnTo>
                  <a:lnTo>
                    <a:pt x="54" y="53"/>
                  </a:lnTo>
                  <a:lnTo>
                    <a:pt x="59" y="43"/>
                  </a:lnTo>
                  <a:lnTo>
                    <a:pt x="64" y="36"/>
                  </a:lnTo>
                  <a:lnTo>
                    <a:pt x="69" y="27"/>
                  </a:lnTo>
                  <a:lnTo>
                    <a:pt x="69" y="17"/>
                  </a:lnTo>
                  <a:lnTo>
                    <a:pt x="6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44" name="Freeform 45"/>
            <p:cNvSpPr>
              <a:spLocks/>
            </p:cNvSpPr>
            <p:nvPr/>
          </p:nvSpPr>
          <p:spPr bwMode="auto">
            <a:xfrm>
              <a:off x="4837" y="9086"/>
              <a:ext cx="52" cy="152"/>
            </a:xfrm>
            <a:custGeom>
              <a:avLst/>
              <a:gdLst>
                <a:gd name="T0" fmla="*/ 52 w 52"/>
                <a:gd name="T1" fmla="*/ 12 h 152"/>
                <a:gd name="T2" fmla="*/ 52 w 52"/>
                <a:gd name="T3" fmla="*/ 16 h 152"/>
                <a:gd name="T4" fmla="*/ 50 w 52"/>
                <a:gd name="T5" fmla="*/ 24 h 152"/>
                <a:gd name="T6" fmla="*/ 45 w 52"/>
                <a:gd name="T7" fmla="*/ 31 h 152"/>
                <a:gd name="T8" fmla="*/ 38 w 52"/>
                <a:gd name="T9" fmla="*/ 40 h 152"/>
                <a:gd name="T10" fmla="*/ 31 w 52"/>
                <a:gd name="T11" fmla="*/ 47 h 152"/>
                <a:gd name="T12" fmla="*/ 26 w 52"/>
                <a:gd name="T13" fmla="*/ 59 h 152"/>
                <a:gd name="T14" fmla="*/ 21 w 52"/>
                <a:gd name="T15" fmla="*/ 62 h 152"/>
                <a:gd name="T16" fmla="*/ 19 w 52"/>
                <a:gd name="T17" fmla="*/ 69 h 152"/>
                <a:gd name="T18" fmla="*/ 19 w 52"/>
                <a:gd name="T19" fmla="*/ 76 h 152"/>
                <a:gd name="T20" fmla="*/ 19 w 52"/>
                <a:gd name="T21" fmla="*/ 81 h 152"/>
                <a:gd name="T22" fmla="*/ 19 w 52"/>
                <a:gd name="T23" fmla="*/ 85 h 152"/>
                <a:gd name="T24" fmla="*/ 19 w 52"/>
                <a:gd name="T25" fmla="*/ 92 h 152"/>
                <a:gd name="T26" fmla="*/ 19 w 52"/>
                <a:gd name="T27" fmla="*/ 100 h 152"/>
                <a:gd name="T28" fmla="*/ 19 w 52"/>
                <a:gd name="T29" fmla="*/ 107 h 152"/>
                <a:gd name="T30" fmla="*/ 19 w 52"/>
                <a:gd name="T31" fmla="*/ 114 h 152"/>
                <a:gd name="T32" fmla="*/ 19 w 52"/>
                <a:gd name="T33" fmla="*/ 118 h 152"/>
                <a:gd name="T34" fmla="*/ 21 w 52"/>
                <a:gd name="T35" fmla="*/ 126 h 152"/>
                <a:gd name="T36" fmla="*/ 21 w 52"/>
                <a:gd name="T37" fmla="*/ 133 h 152"/>
                <a:gd name="T38" fmla="*/ 21 w 52"/>
                <a:gd name="T39" fmla="*/ 142 h 152"/>
                <a:gd name="T40" fmla="*/ 21 w 52"/>
                <a:gd name="T41" fmla="*/ 149 h 152"/>
                <a:gd name="T42" fmla="*/ 19 w 52"/>
                <a:gd name="T43" fmla="*/ 152 h 152"/>
                <a:gd name="T44" fmla="*/ 16 w 52"/>
                <a:gd name="T45" fmla="*/ 149 h 152"/>
                <a:gd name="T46" fmla="*/ 14 w 52"/>
                <a:gd name="T47" fmla="*/ 145 h 152"/>
                <a:gd name="T48" fmla="*/ 9 w 52"/>
                <a:gd name="T49" fmla="*/ 140 h 152"/>
                <a:gd name="T50" fmla="*/ 7 w 52"/>
                <a:gd name="T51" fmla="*/ 133 h 152"/>
                <a:gd name="T52" fmla="*/ 5 w 52"/>
                <a:gd name="T53" fmla="*/ 128 h 152"/>
                <a:gd name="T54" fmla="*/ 2 w 52"/>
                <a:gd name="T55" fmla="*/ 118 h 152"/>
                <a:gd name="T56" fmla="*/ 2 w 52"/>
                <a:gd name="T57" fmla="*/ 111 h 152"/>
                <a:gd name="T58" fmla="*/ 0 w 52"/>
                <a:gd name="T59" fmla="*/ 102 h 152"/>
                <a:gd name="T60" fmla="*/ 0 w 52"/>
                <a:gd name="T61" fmla="*/ 92 h 152"/>
                <a:gd name="T62" fmla="*/ 0 w 52"/>
                <a:gd name="T63" fmla="*/ 85 h 152"/>
                <a:gd name="T64" fmla="*/ 0 w 52"/>
                <a:gd name="T65" fmla="*/ 76 h 152"/>
                <a:gd name="T66" fmla="*/ 0 w 52"/>
                <a:gd name="T67" fmla="*/ 66 h 152"/>
                <a:gd name="T68" fmla="*/ 0 w 52"/>
                <a:gd name="T69" fmla="*/ 59 h 152"/>
                <a:gd name="T70" fmla="*/ 0 w 52"/>
                <a:gd name="T71" fmla="*/ 50 h 152"/>
                <a:gd name="T72" fmla="*/ 0 w 52"/>
                <a:gd name="T73" fmla="*/ 43 h 152"/>
                <a:gd name="T74" fmla="*/ 2 w 52"/>
                <a:gd name="T75" fmla="*/ 35 h 152"/>
                <a:gd name="T76" fmla="*/ 5 w 52"/>
                <a:gd name="T77" fmla="*/ 31 h 152"/>
                <a:gd name="T78" fmla="*/ 7 w 52"/>
                <a:gd name="T79" fmla="*/ 24 h 152"/>
                <a:gd name="T80" fmla="*/ 9 w 52"/>
                <a:gd name="T81" fmla="*/ 19 h 152"/>
                <a:gd name="T82" fmla="*/ 9 w 52"/>
                <a:gd name="T83" fmla="*/ 14 h 152"/>
                <a:gd name="T84" fmla="*/ 14 w 52"/>
                <a:gd name="T85" fmla="*/ 12 h 152"/>
                <a:gd name="T86" fmla="*/ 19 w 52"/>
                <a:gd name="T87" fmla="*/ 5 h 152"/>
                <a:gd name="T88" fmla="*/ 26 w 52"/>
                <a:gd name="T89" fmla="*/ 2 h 152"/>
                <a:gd name="T90" fmla="*/ 33 w 52"/>
                <a:gd name="T91" fmla="*/ 0 h 152"/>
                <a:gd name="T92" fmla="*/ 40 w 52"/>
                <a:gd name="T93" fmla="*/ 2 h 152"/>
                <a:gd name="T94" fmla="*/ 45 w 52"/>
                <a:gd name="T95" fmla="*/ 5 h 152"/>
                <a:gd name="T96" fmla="*/ 52 w 52"/>
                <a:gd name="T97" fmla="*/ 12 h 152"/>
                <a:gd name="T98" fmla="*/ 52 w 52"/>
                <a:gd name="T99" fmla="*/ 12 h 15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2"/>
                <a:gd name="T151" fmla="*/ 0 h 152"/>
                <a:gd name="T152" fmla="*/ 52 w 52"/>
                <a:gd name="T153" fmla="*/ 152 h 15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2" h="152">
                  <a:moveTo>
                    <a:pt x="52" y="12"/>
                  </a:moveTo>
                  <a:lnTo>
                    <a:pt x="52" y="16"/>
                  </a:lnTo>
                  <a:lnTo>
                    <a:pt x="50" y="24"/>
                  </a:lnTo>
                  <a:lnTo>
                    <a:pt x="45" y="31"/>
                  </a:lnTo>
                  <a:lnTo>
                    <a:pt x="38" y="40"/>
                  </a:lnTo>
                  <a:lnTo>
                    <a:pt x="31" y="47"/>
                  </a:lnTo>
                  <a:lnTo>
                    <a:pt x="26" y="59"/>
                  </a:lnTo>
                  <a:lnTo>
                    <a:pt x="21" y="62"/>
                  </a:lnTo>
                  <a:lnTo>
                    <a:pt x="19" y="69"/>
                  </a:lnTo>
                  <a:lnTo>
                    <a:pt x="19" y="76"/>
                  </a:lnTo>
                  <a:lnTo>
                    <a:pt x="19" y="81"/>
                  </a:lnTo>
                  <a:lnTo>
                    <a:pt x="19" y="85"/>
                  </a:lnTo>
                  <a:lnTo>
                    <a:pt x="19" y="92"/>
                  </a:lnTo>
                  <a:lnTo>
                    <a:pt x="19" y="100"/>
                  </a:lnTo>
                  <a:lnTo>
                    <a:pt x="19" y="107"/>
                  </a:lnTo>
                  <a:lnTo>
                    <a:pt x="19" y="114"/>
                  </a:lnTo>
                  <a:lnTo>
                    <a:pt x="19" y="118"/>
                  </a:lnTo>
                  <a:lnTo>
                    <a:pt x="21" y="126"/>
                  </a:lnTo>
                  <a:lnTo>
                    <a:pt x="21" y="133"/>
                  </a:lnTo>
                  <a:lnTo>
                    <a:pt x="21" y="142"/>
                  </a:lnTo>
                  <a:lnTo>
                    <a:pt x="21" y="149"/>
                  </a:lnTo>
                  <a:lnTo>
                    <a:pt x="19" y="152"/>
                  </a:lnTo>
                  <a:lnTo>
                    <a:pt x="16" y="149"/>
                  </a:lnTo>
                  <a:lnTo>
                    <a:pt x="14" y="145"/>
                  </a:lnTo>
                  <a:lnTo>
                    <a:pt x="9" y="140"/>
                  </a:lnTo>
                  <a:lnTo>
                    <a:pt x="7" y="133"/>
                  </a:lnTo>
                  <a:lnTo>
                    <a:pt x="5" y="128"/>
                  </a:lnTo>
                  <a:lnTo>
                    <a:pt x="2" y="118"/>
                  </a:lnTo>
                  <a:lnTo>
                    <a:pt x="2" y="111"/>
                  </a:lnTo>
                  <a:lnTo>
                    <a:pt x="0" y="102"/>
                  </a:lnTo>
                  <a:lnTo>
                    <a:pt x="0" y="92"/>
                  </a:lnTo>
                  <a:lnTo>
                    <a:pt x="0" y="85"/>
                  </a:lnTo>
                  <a:lnTo>
                    <a:pt x="0" y="76"/>
                  </a:lnTo>
                  <a:lnTo>
                    <a:pt x="0" y="66"/>
                  </a:lnTo>
                  <a:lnTo>
                    <a:pt x="0" y="59"/>
                  </a:lnTo>
                  <a:lnTo>
                    <a:pt x="0" y="50"/>
                  </a:lnTo>
                  <a:lnTo>
                    <a:pt x="0" y="43"/>
                  </a:lnTo>
                  <a:lnTo>
                    <a:pt x="2" y="35"/>
                  </a:lnTo>
                  <a:lnTo>
                    <a:pt x="5" y="31"/>
                  </a:lnTo>
                  <a:lnTo>
                    <a:pt x="7" y="24"/>
                  </a:lnTo>
                  <a:lnTo>
                    <a:pt x="9" y="19"/>
                  </a:lnTo>
                  <a:lnTo>
                    <a:pt x="9" y="14"/>
                  </a:lnTo>
                  <a:lnTo>
                    <a:pt x="14" y="12"/>
                  </a:lnTo>
                  <a:lnTo>
                    <a:pt x="19" y="5"/>
                  </a:lnTo>
                  <a:lnTo>
                    <a:pt x="26" y="2"/>
                  </a:lnTo>
                  <a:lnTo>
                    <a:pt x="33" y="0"/>
                  </a:lnTo>
                  <a:lnTo>
                    <a:pt x="40" y="2"/>
                  </a:lnTo>
                  <a:lnTo>
                    <a:pt x="45" y="5"/>
                  </a:lnTo>
                  <a:lnTo>
                    <a:pt x="52"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45" name="Freeform 46"/>
            <p:cNvSpPr>
              <a:spLocks/>
            </p:cNvSpPr>
            <p:nvPr/>
          </p:nvSpPr>
          <p:spPr bwMode="auto">
            <a:xfrm>
              <a:off x="4955" y="9138"/>
              <a:ext cx="607" cy="480"/>
            </a:xfrm>
            <a:custGeom>
              <a:avLst/>
              <a:gdLst>
                <a:gd name="T0" fmla="*/ 19 w 607"/>
                <a:gd name="T1" fmla="*/ 166 h 480"/>
                <a:gd name="T2" fmla="*/ 5 w 607"/>
                <a:gd name="T3" fmla="*/ 230 h 480"/>
                <a:gd name="T4" fmla="*/ 0 w 607"/>
                <a:gd name="T5" fmla="*/ 306 h 480"/>
                <a:gd name="T6" fmla="*/ 17 w 607"/>
                <a:gd name="T7" fmla="*/ 378 h 480"/>
                <a:gd name="T8" fmla="*/ 60 w 607"/>
                <a:gd name="T9" fmla="*/ 437 h 480"/>
                <a:gd name="T10" fmla="*/ 109 w 607"/>
                <a:gd name="T11" fmla="*/ 465 h 480"/>
                <a:gd name="T12" fmla="*/ 159 w 607"/>
                <a:gd name="T13" fmla="*/ 477 h 480"/>
                <a:gd name="T14" fmla="*/ 214 w 607"/>
                <a:gd name="T15" fmla="*/ 470 h 480"/>
                <a:gd name="T16" fmla="*/ 285 w 607"/>
                <a:gd name="T17" fmla="*/ 432 h 480"/>
                <a:gd name="T18" fmla="*/ 349 w 607"/>
                <a:gd name="T19" fmla="*/ 385 h 480"/>
                <a:gd name="T20" fmla="*/ 396 w 607"/>
                <a:gd name="T21" fmla="*/ 351 h 480"/>
                <a:gd name="T22" fmla="*/ 458 w 607"/>
                <a:gd name="T23" fmla="*/ 375 h 480"/>
                <a:gd name="T24" fmla="*/ 520 w 607"/>
                <a:gd name="T25" fmla="*/ 349 h 480"/>
                <a:gd name="T26" fmla="*/ 539 w 607"/>
                <a:gd name="T27" fmla="*/ 313 h 480"/>
                <a:gd name="T28" fmla="*/ 574 w 607"/>
                <a:gd name="T29" fmla="*/ 247 h 480"/>
                <a:gd name="T30" fmla="*/ 593 w 607"/>
                <a:gd name="T31" fmla="*/ 195 h 480"/>
                <a:gd name="T32" fmla="*/ 605 w 607"/>
                <a:gd name="T33" fmla="*/ 138 h 480"/>
                <a:gd name="T34" fmla="*/ 555 w 607"/>
                <a:gd name="T35" fmla="*/ 102 h 480"/>
                <a:gd name="T36" fmla="*/ 539 w 607"/>
                <a:gd name="T37" fmla="*/ 81 h 480"/>
                <a:gd name="T38" fmla="*/ 539 w 607"/>
                <a:gd name="T39" fmla="*/ 17 h 480"/>
                <a:gd name="T40" fmla="*/ 484 w 607"/>
                <a:gd name="T41" fmla="*/ 2 h 480"/>
                <a:gd name="T42" fmla="*/ 425 w 607"/>
                <a:gd name="T43" fmla="*/ 24 h 480"/>
                <a:gd name="T44" fmla="*/ 375 w 607"/>
                <a:gd name="T45" fmla="*/ 59 h 480"/>
                <a:gd name="T46" fmla="*/ 356 w 607"/>
                <a:gd name="T47" fmla="*/ 116 h 480"/>
                <a:gd name="T48" fmla="*/ 131 w 607"/>
                <a:gd name="T49" fmla="*/ 268 h 480"/>
                <a:gd name="T50" fmla="*/ 138 w 607"/>
                <a:gd name="T51" fmla="*/ 302 h 480"/>
                <a:gd name="T52" fmla="*/ 190 w 607"/>
                <a:gd name="T53" fmla="*/ 271 h 480"/>
                <a:gd name="T54" fmla="*/ 271 w 607"/>
                <a:gd name="T55" fmla="*/ 228 h 480"/>
                <a:gd name="T56" fmla="*/ 344 w 607"/>
                <a:gd name="T57" fmla="*/ 183 h 480"/>
                <a:gd name="T58" fmla="*/ 380 w 607"/>
                <a:gd name="T59" fmla="*/ 145 h 480"/>
                <a:gd name="T60" fmla="*/ 387 w 607"/>
                <a:gd name="T61" fmla="*/ 100 h 480"/>
                <a:gd name="T62" fmla="*/ 427 w 607"/>
                <a:gd name="T63" fmla="*/ 59 h 480"/>
                <a:gd name="T64" fmla="*/ 494 w 607"/>
                <a:gd name="T65" fmla="*/ 31 h 480"/>
                <a:gd name="T66" fmla="*/ 520 w 607"/>
                <a:gd name="T67" fmla="*/ 57 h 480"/>
                <a:gd name="T68" fmla="*/ 470 w 607"/>
                <a:gd name="T69" fmla="*/ 88 h 480"/>
                <a:gd name="T70" fmla="*/ 456 w 607"/>
                <a:gd name="T71" fmla="*/ 116 h 480"/>
                <a:gd name="T72" fmla="*/ 512 w 607"/>
                <a:gd name="T73" fmla="*/ 109 h 480"/>
                <a:gd name="T74" fmla="*/ 560 w 607"/>
                <a:gd name="T75" fmla="*/ 123 h 480"/>
                <a:gd name="T76" fmla="*/ 579 w 607"/>
                <a:gd name="T77" fmla="*/ 176 h 480"/>
                <a:gd name="T78" fmla="*/ 541 w 607"/>
                <a:gd name="T79" fmla="*/ 209 h 480"/>
                <a:gd name="T80" fmla="*/ 479 w 607"/>
                <a:gd name="T81" fmla="*/ 180 h 480"/>
                <a:gd name="T82" fmla="*/ 460 w 607"/>
                <a:gd name="T83" fmla="*/ 202 h 480"/>
                <a:gd name="T84" fmla="*/ 517 w 607"/>
                <a:gd name="T85" fmla="*/ 218 h 480"/>
                <a:gd name="T86" fmla="*/ 560 w 607"/>
                <a:gd name="T87" fmla="*/ 254 h 480"/>
                <a:gd name="T88" fmla="*/ 524 w 607"/>
                <a:gd name="T89" fmla="*/ 297 h 480"/>
                <a:gd name="T90" fmla="*/ 479 w 607"/>
                <a:gd name="T91" fmla="*/ 271 h 480"/>
                <a:gd name="T92" fmla="*/ 453 w 607"/>
                <a:gd name="T93" fmla="*/ 280 h 480"/>
                <a:gd name="T94" fmla="*/ 496 w 607"/>
                <a:gd name="T95" fmla="*/ 328 h 480"/>
                <a:gd name="T96" fmla="*/ 470 w 607"/>
                <a:gd name="T97" fmla="*/ 359 h 480"/>
                <a:gd name="T98" fmla="*/ 413 w 607"/>
                <a:gd name="T99" fmla="*/ 325 h 480"/>
                <a:gd name="T100" fmla="*/ 363 w 607"/>
                <a:gd name="T101" fmla="*/ 337 h 480"/>
                <a:gd name="T102" fmla="*/ 309 w 607"/>
                <a:gd name="T103" fmla="*/ 382 h 480"/>
                <a:gd name="T104" fmla="*/ 242 w 607"/>
                <a:gd name="T105" fmla="*/ 427 h 480"/>
                <a:gd name="T106" fmla="*/ 181 w 607"/>
                <a:gd name="T107" fmla="*/ 454 h 480"/>
                <a:gd name="T108" fmla="*/ 121 w 607"/>
                <a:gd name="T109" fmla="*/ 446 h 480"/>
                <a:gd name="T110" fmla="*/ 72 w 607"/>
                <a:gd name="T111" fmla="*/ 413 h 480"/>
                <a:gd name="T112" fmla="*/ 34 w 607"/>
                <a:gd name="T113" fmla="*/ 363 h 480"/>
                <a:gd name="T114" fmla="*/ 26 w 607"/>
                <a:gd name="T115" fmla="*/ 304 h 480"/>
                <a:gd name="T116" fmla="*/ 38 w 607"/>
                <a:gd name="T117" fmla="*/ 240 h 480"/>
                <a:gd name="T118" fmla="*/ 53 w 607"/>
                <a:gd name="T119" fmla="*/ 188 h 480"/>
                <a:gd name="T120" fmla="*/ 67 w 607"/>
                <a:gd name="T121" fmla="*/ 138 h 4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7"/>
                <a:gd name="T184" fmla="*/ 0 h 480"/>
                <a:gd name="T185" fmla="*/ 607 w 607"/>
                <a:gd name="T186" fmla="*/ 480 h 4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7" h="480">
                  <a:moveTo>
                    <a:pt x="34" y="128"/>
                  </a:moveTo>
                  <a:lnTo>
                    <a:pt x="31" y="128"/>
                  </a:lnTo>
                  <a:lnTo>
                    <a:pt x="31" y="133"/>
                  </a:lnTo>
                  <a:lnTo>
                    <a:pt x="26" y="138"/>
                  </a:lnTo>
                  <a:lnTo>
                    <a:pt x="24" y="150"/>
                  </a:lnTo>
                  <a:lnTo>
                    <a:pt x="22" y="154"/>
                  </a:lnTo>
                  <a:lnTo>
                    <a:pt x="22" y="159"/>
                  </a:lnTo>
                  <a:lnTo>
                    <a:pt x="19" y="166"/>
                  </a:lnTo>
                  <a:lnTo>
                    <a:pt x="17" y="173"/>
                  </a:lnTo>
                  <a:lnTo>
                    <a:pt x="15" y="180"/>
                  </a:lnTo>
                  <a:lnTo>
                    <a:pt x="12" y="188"/>
                  </a:lnTo>
                  <a:lnTo>
                    <a:pt x="12" y="197"/>
                  </a:lnTo>
                  <a:lnTo>
                    <a:pt x="10" y="207"/>
                  </a:lnTo>
                  <a:lnTo>
                    <a:pt x="8" y="214"/>
                  </a:lnTo>
                  <a:lnTo>
                    <a:pt x="5" y="223"/>
                  </a:lnTo>
                  <a:lnTo>
                    <a:pt x="5" y="230"/>
                  </a:lnTo>
                  <a:lnTo>
                    <a:pt x="5" y="240"/>
                  </a:lnTo>
                  <a:lnTo>
                    <a:pt x="3" y="249"/>
                  </a:lnTo>
                  <a:lnTo>
                    <a:pt x="0" y="259"/>
                  </a:lnTo>
                  <a:lnTo>
                    <a:pt x="0" y="268"/>
                  </a:lnTo>
                  <a:lnTo>
                    <a:pt x="0" y="280"/>
                  </a:lnTo>
                  <a:lnTo>
                    <a:pt x="0" y="290"/>
                  </a:lnTo>
                  <a:lnTo>
                    <a:pt x="0" y="297"/>
                  </a:lnTo>
                  <a:lnTo>
                    <a:pt x="0" y="306"/>
                  </a:lnTo>
                  <a:lnTo>
                    <a:pt x="3" y="318"/>
                  </a:lnTo>
                  <a:lnTo>
                    <a:pt x="3" y="325"/>
                  </a:lnTo>
                  <a:lnTo>
                    <a:pt x="5" y="335"/>
                  </a:lnTo>
                  <a:lnTo>
                    <a:pt x="5" y="344"/>
                  </a:lnTo>
                  <a:lnTo>
                    <a:pt x="10" y="354"/>
                  </a:lnTo>
                  <a:lnTo>
                    <a:pt x="10" y="361"/>
                  </a:lnTo>
                  <a:lnTo>
                    <a:pt x="12" y="370"/>
                  </a:lnTo>
                  <a:lnTo>
                    <a:pt x="17" y="378"/>
                  </a:lnTo>
                  <a:lnTo>
                    <a:pt x="19" y="385"/>
                  </a:lnTo>
                  <a:lnTo>
                    <a:pt x="22" y="392"/>
                  </a:lnTo>
                  <a:lnTo>
                    <a:pt x="26" y="399"/>
                  </a:lnTo>
                  <a:lnTo>
                    <a:pt x="31" y="404"/>
                  </a:lnTo>
                  <a:lnTo>
                    <a:pt x="36" y="413"/>
                  </a:lnTo>
                  <a:lnTo>
                    <a:pt x="45" y="423"/>
                  </a:lnTo>
                  <a:lnTo>
                    <a:pt x="55" y="432"/>
                  </a:lnTo>
                  <a:lnTo>
                    <a:pt x="60" y="437"/>
                  </a:lnTo>
                  <a:lnTo>
                    <a:pt x="67" y="442"/>
                  </a:lnTo>
                  <a:lnTo>
                    <a:pt x="72" y="446"/>
                  </a:lnTo>
                  <a:lnTo>
                    <a:pt x="79" y="451"/>
                  </a:lnTo>
                  <a:lnTo>
                    <a:pt x="83" y="454"/>
                  </a:lnTo>
                  <a:lnTo>
                    <a:pt x="90" y="456"/>
                  </a:lnTo>
                  <a:lnTo>
                    <a:pt x="95" y="458"/>
                  </a:lnTo>
                  <a:lnTo>
                    <a:pt x="102" y="463"/>
                  </a:lnTo>
                  <a:lnTo>
                    <a:pt x="109" y="465"/>
                  </a:lnTo>
                  <a:lnTo>
                    <a:pt x="114" y="465"/>
                  </a:lnTo>
                  <a:lnTo>
                    <a:pt x="121" y="468"/>
                  </a:lnTo>
                  <a:lnTo>
                    <a:pt x="126" y="473"/>
                  </a:lnTo>
                  <a:lnTo>
                    <a:pt x="133" y="473"/>
                  </a:lnTo>
                  <a:lnTo>
                    <a:pt x="140" y="475"/>
                  </a:lnTo>
                  <a:lnTo>
                    <a:pt x="145" y="475"/>
                  </a:lnTo>
                  <a:lnTo>
                    <a:pt x="152" y="477"/>
                  </a:lnTo>
                  <a:lnTo>
                    <a:pt x="159" y="477"/>
                  </a:lnTo>
                  <a:lnTo>
                    <a:pt x="166" y="477"/>
                  </a:lnTo>
                  <a:lnTo>
                    <a:pt x="171" y="480"/>
                  </a:lnTo>
                  <a:lnTo>
                    <a:pt x="181" y="480"/>
                  </a:lnTo>
                  <a:lnTo>
                    <a:pt x="185" y="480"/>
                  </a:lnTo>
                  <a:lnTo>
                    <a:pt x="192" y="477"/>
                  </a:lnTo>
                  <a:lnTo>
                    <a:pt x="200" y="475"/>
                  </a:lnTo>
                  <a:lnTo>
                    <a:pt x="207" y="475"/>
                  </a:lnTo>
                  <a:lnTo>
                    <a:pt x="214" y="470"/>
                  </a:lnTo>
                  <a:lnTo>
                    <a:pt x="223" y="468"/>
                  </a:lnTo>
                  <a:lnTo>
                    <a:pt x="230" y="463"/>
                  </a:lnTo>
                  <a:lnTo>
                    <a:pt x="240" y="461"/>
                  </a:lnTo>
                  <a:lnTo>
                    <a:pt x="249" y="456"/>
                  </a:lnTo>
                  <a:lnTo>
                    <a:pt x="259" y="449"/>
                  </a:lnTo>
                  <a:lnTo>
                    <a:pt x="266" y="444"/>
                  </a:lnTo>
                  <a:lnTo>
                    <a:pt x="275" y="439"/>
                  </a:lnTo>
                  <a:lnTo>
                    <a:pt x="285" y="432"/>
                  </a:lnTo>
                  <a:lnTo>
                    <a:pt x="292" y="427"/>
                  </a:lnTo>
                  <a:lnTo>
                    <a:pt x="301" y="420"/>
                  </a:lnTo>
                  <a:lnTo>
                    <a:pt x="311" y="416"/>
                  </a:lnTo>
                  <a:lnTo>
                    <a:pt x="318" y="408"/>
                  </a:lnTo>
                  <a:lnTo>
                    <a:pt x="328" y="404"/>
                  </a:lnTo>
                  <a:lnTo>
                    <a:pt x="335" y="397"/>
                  </a:lnTo>
                  <a:lnTo>
                    <a:pt x="342" y="389"/>
                  </a:lnTo>
                  <a:lnTo>
                    <a:pt x="349" y="385"/>
                  </a:lnTo>
                  <a:lnTo>
                    <a:pt x="356" y="378"/>
                  </a:lnTo>
                  <a:lnTo>
                    <a:pt x="363" y="373"/>
                  </a:lnTo>
                  <a:lnTo>
                    <a:pt x="370" y="368"/>
                  </a:lnTo>
                  <a:lnTo>
                    <a:pt x="380" y="361"/>
                  </a:lnTo>
                  <a:lnTo>
                    <a:pt x="387" y="354"/>
                  </a:lnTo>
                  <a:lnTo>
                    <a:pt x="392" y="351"/>
                  </a:lnTo>
                  <a:lnTo>
                    <a:pt x="394" y="349"/>
                  </a:lnTo>
                  <a:lnTo>
                    <a:pt x="396" y="351"/>
                  </a:lnTo>
                  <a:lnTo>
                    <a:pt x="406" y="356"/>
                  </a:lnTo>
                  <a:lnTo>
                    <a:pt x="411" y="359"/>
                  </a:lnTo>
                  <a:lnTo>
                    <a:pt x="415" y="361"/>
                  </a:lnTo>
                  <a:lnTo>
                    <a:pt x="425" y="363"/>
                  </a:lnTo>
                  <a:lnTo>
                    <a:pt x="432" y="368"/>
                  </a:lnTo>
                  <a:lnTo>
                    <a:pt x="439" y="370"/>
                  </a:lnTo>
                  <a:lnTo>
                    <a:pt x="448" y="373"/>
                  </a:lnTo>
                  <a:lnTo>
                    <a:pt x="458" y="375"/>
                  </a:lnTo>
                  <a:lnTo>
                    <a:pt x="465" y="378"/>
                  </a:lnTo>
                  <a:lnTo>
                    <a:pt x="475" y="378"/>
                  </a:lnTo>
                  <a:lnTo>
                    <a:pt x="482" y="378"/>
                  </a:lnTo>
                  <a:lnTo>
                    <a:pt x="489" y="378"/>
                  </a:lnTo>
                  <a:lnTo>
                    <a:pt x="496" y="375"/>
                  </a:lnTo>
                  <a:lnTo>
                    <a:pt x="505" y="366"/>
                  </a:lnTo>
                  <a:lnTo>
                    <a:pt x="515" y="359"/>
                  </a:lnTo>
                  <a:lnTo>
                    <a:pt x="520" y="349"/>
                  </a:lnTo>
                  <a:lnTo>
                    <a:pt x="522" y="342"/>
                  </a:lnTo>
                  <a:lnTo>
                    <a:pt x="524" y="337"/>
                  </a:lnTo>
                  <a:lnTo>
                    <a:pt x="524" y="332"/>
                  </a:lnTo>
                  <a:lnTo>
                    <a:pt x="524" y="328"/>
                  </a:lnTo>
                  <a:lnTo>
                    <a:pt x="527" y="328"/>
                  </a:lnTo>
                  <a:lnTo>
                    <a:pt x="527" y="325"/>
                  </a:lnTo>
                  <a:lnTo>
                    <a:pt x="531" y="321"/>
                  </a:lnTo>
                  <a:lnTo>
                    <a:pt x="539" y="313"/>
                  </a:lnTo>
                  <a:lnTo>
                    <a:pt x="548" y="306"/>
                  </a:lnTo>
                  <a:lnTo>
                    <a:pt x="558" y="297"/>
                  </a:lnTo>
                  <a:lnTo>
                    <a:pt x="567" y="287"/>
                  </a:lnTo>
                  <a:lnTo>
                    <a:pt x="572" y="278"/>
                  </a:lnTo>
                  <a:lnTo>
                    <a:pt x="579" y="271"/>
                  </a:lnTo>
                  <a:lnTo>
                    <a:pt x="579" y="261"/>
                  </a:lnTo>
                  <a:lnTo>
                    <a:pt x="577" y="254"/>
                  </a:lnTo>
                  <a:lnTo>
                    <a:pt x="574" y="247"/>
                  </a:lnTo>
                  <a:lnTo>
                    <a:pt x="574" y="240"/>
                  </a:lnTo>
                  <a:lnTo>
                    <a:pt x="569" y="230"/>
                  </a:lnTo>
                  <a:lnTo>
                    <a:pt x="567" y="228"/>
                  </a:lnTo>
                  <a:lnTo>
                    <a:pt x="567" y="226"/>
                  </a:lnTo>
                  <a:lnTo>
                    <a:pt x="572" y="221"/>
                  </a:lnTo>
                  <a:lnTo>
                    <a:pt x="581" y="211"/>
                  </a:lnTo>
                  <a:lnTo>
                    <a:pt x="591" y="202"/>
                  </a:lnTo>
                  <a:lnTo>
                    <a:pt x="593" y="195"/>
                  </a:lnTo>
                  <a:lnTo>
                    <a:pt x="598" y="190"/>
                  </a:lnTo>
                  <a:lnTo>
                    <a:pt x="600" y="183"/>
                  </a:lnTo>
                  <a:lnTo>
                    <a:pt x="605" y="176"/>
                  </a:lnTo>
                  <a:lnTo>
                    <a:pt x="605" y="166"/>
                  </a:lnTo>
                  <a:lnTo>
                    <a:pt x="607" y="161"/>
                  </a:lnTo>
                  <a:lnTo>
                    <a:pt x="607" y="152"/>
                  </a:lnTo>
                  <a:lnTo>
                    <a:pt x="607" y="147"/>
                  </a:lnTo>
                  <a:lnTo>
                    <a:pt x="605" y="138"/>
                  </a:lnTo>
                  <a:lnTo>
                    <a:pt x="600" y="131"/>
                  </a:lnTo>
                  <a:lnTo>
                    <a:pt x="595" y="126"/>
                  </a:lnTo>
                  <a:lnTo>
                    <a:pt x="591" y="121"/>
                  </a:lnTo>
                  <a:lnTo>
                    <a:pt x="584" y="116"/>
                  </a:lnTo>
                  <a:lnTo>
                    <a:pt x="577" y="112"/>
                  </a:lnTo>
                  <a:lnTo>
                    <a:pt x="569" y="109"/>
                  </a:lnTo>
                  <a:lnTo>
                    <a:pt x="565" y="104"/>
                  </a:lnTo>
                  <a:lnTo>
                    <a:pt x="555" y="102"/>
                  </a:lnTo>
                  <a:lnTo>
                    <a:pt x="548" y="100"/>
                  </a:lnTo>
                  <a:lnTo>
                    <a:pt x="541" y="97"/>
                  </a:lnTo>
                  <a:lnTo>
                    <a:pt x="536" y="95"/>
                  </a:lnTo>
                  <a:lnTo>
                    <a:pt x="529" y="95"/>
                  </a:lnTo>
                  <a:lnTo>
                    <a:pt x="527" y="95"/>
                  </a:lnTo>
                  <a:lnTo>
                    <a:pt x="527" y="93"/>
                  </a:lnTo>
                  <a:lnTo>
                    <a:pt x="531" y="88"/>
                  </a:lnTo>
                  <a:lnTo>
                    <a:pt x="539" y="81"/>
                  </a:lnTo>
                  <a:lnTo>
                    <a:pt x="546" y="76"/>
                  </a:lnTo>
                  <a:lnTo>
                    <a:pt x="553" y="66"/>
                  </a:lnTo>
                  <a:lnTo>
                    <a:pt x="558" y="57"/>
                  </a:lnTo>
                  <a:lnTo>
                    <a:pt x="560" y="48"/>
                  </a:lnTo>
                  <a:lnTo>
                    <a:pt x="560" y="40"/>
                  </a:lnTo>
                  <a:lnTo>
                    <a:pt x="555" y="33"/>
                  </a:lnTo>
                  <a:lnTo>
                    <a:pt x="548" y="24"/>
                  </a:lnTo>
                  <a:lnTo>
                    <a:pt x="539" y="17"/>
                  </a:lnTo>
                  <a:lnTo>
                    <a:pt x="529" y="10"/>
                  </a:lnTo>
                  <a:lnTo>
                    <a:pt x="522" y="7"/>
                  </a:lnTo>
                  <a:lnTo>
                    <a:pt x="515" y="5"/>
                  </a:lnTo>
                  <a:lnTo>
                    <a:pt x="510" y="2"/>
                  </a:lnTo>
                  <a:lnTo>
                    <a:pt x="503" y="2"/>
                  </a:lnTo>
                  <a:lnTo>
                    <a:pt x="496" y="0"/>
                  </a:lnTo>
                  <a:lnTo>
                    <a:pt x="491" y="2"/>
                  </a:lnTo>
                  <a:lnTo>
                    <a:pt x="484" y="2"/>
                  </a:lnTo>
                  <a:lnTo>
                    <a:pt x="477" y="5"/>
                  </a:lnTo>
                  <a:lnTo>
                    <a:pt x="470" y="7"/>
                  </a:lnTo>
                  <a:lnTo>
                    <a:pt x="463" y="7"/>
                  </a:lnTo>
                  <a:lnTo>
                    <a:pt x="453" y="10"/>
                  </a:lnTo>
                  <a:lnTo>
                    <a:pt x="446" y="14"/>
                  </a:lnTo>
                  <a:lnTo>
                    <a:pt x="439" y="17"/>
                  </a:lnTo>
                  <a:lnTo>
                    <a:pt x="432" y="19"/>
                  </a:lnTo>
                  <a:lnTo>
                    <a:pt x="425" y="24"/>
                  </a:lnTo>
                  <a:lnTo>
                    <a:pt x="418" y="29"/>
                  </a:lnTo>
                  <a:lnTo>
                    <a:pt x="411" y="31"/>
                  </a:lnTo>
                  <a:lnTo>
                    <a:pt x="403" y="36"/>
                  </a:lnTo>
                  <a:lnTo>
                    <a:pt x="396" y="40"/>
                  </a:lnTo>
                  <a:lnTo>
                    <a:pt x="392" y="45"/>
                  </a:lnTo>
                  <a:lnTo>
                    <a:pt x="384" y="50"/>
                  </a:lnTo>
                  <a:lnTo>
                    <a:pt x="380" y="55"/>
                  </a:lnTo>
                  <a:lnTo>
                    <a:pt x="375" y="59"/>
                  </a:lnTo>
                  <a:lnTo>
                    <a:pt x="373" y="64"/>
                  </a:lnTo>
                  <a:lnTo>
                    <a:pt x="366" y="74"/>
                  </a:lnTo>
                  <a:lnTo>
                    <a:pt x="361" y="85"/>
                  </a:lnTo>
                  <a:lnTo>
                    <a:pt x="358" y="90"/>
                  </a:lnTo>
                  <a:lnTo>
                    <a:pt x="356" y="97"/>
                  </a:lnTo>
                  <a:lnTo>
                    <a:pt x="356" y="104"/>
                  </a:lnTo>
                  <a:lnTo>
                    <a:pt x="356" y="112"/>
                  </a:lnTo>
                  <a:lnTo>
                    <a:pt x="356" y="116"/>
                  </a:lnTo>
                  <a:lnTo>
                    <a:pt x="356" y="121"/>
                  </a:lnTo>
                  <a:lnTo>
                    <a:pt x="356" y="126"/>
                  </a:lnTo>
                  <a:lnTo>
                    <a:pt x="356" y="131"/>
                  </a:lnTo>
                  <a:lnTo>
                    <a:pt x="356" y="138"/>
                  </a:lnTo>
                  <a:lnTo>
                    <a:pt x="356" y="140"/>
                  </a:lnTo>
                  <a:lnTo>
                    <a:pt x="136" y="261"/>
                  </a:lnTo>
                  <a:lnTo>
                    <a:pt x="131" y="268"/>
                  </a:lnTo>
                  <a:lnTo>
                    <a:pt x="126" y="278"/>
                  </a:lnTo>
                  <a:lnTo>
                    <a:pt x="121" y="287"/>
                  </a:lnTo>
                  <a:lnTo>
                    <a:pt x="119" y="297"/>
                  </a:lnTo>
                  <a:lnTo>
                    <a:pt x="121" y="302"/>
                  </a:lnTo>
                  <a:lnTo>
                    <a:pt x="121" y="304"/>
                  </a:lnTo>
                  <a:lnTo>
                    <a:pt x="126" y="304"/>
                  </a:lnTo>
                  <a:lnTo>
                    <a:pt x="131" y="304"/>
                  </a:lnTo>
                  <a:lnTo>
                    <a:pt x="138" y="302"/>
                  </a:lnTo>
                  <a:lnTo>
                    <a:pt x="143" y="297"/>
                  </a:lnTo>
                  <a:lnTo>
                    <a:pt x="147" y="294"/>
                  </a:lnTo>
                  <a:lnTo>
                    <a:pt x="152" y="292"/>
                  </a:lnTo>
                  <a:lnTo>
                    <a:pt x="159" y="290"/>
                  </a:lnTo>
                  <a:lnTo>
                    <a:pt x="164" y="285"/>
                  </a:lnTo>
                  <a:lnTo>
                    <a:pt x="173" y="280"/>
                  </a:lnTo>
                  <a:lnTo>
                    <a:pt x="181" y="275"/>
                  </a:lnTo>
                  <a:lnTo>
                    <a:pt x="190" y="271"/>
                  </a:lnTo>
                  <a:lnTo>
                    <a:pt x="200" y="266"/>
                  </a:lnTo>
                  <a:lnTo>
                    <a:pt x="209" y="261"/>
                  </a:lnTo>
                  <a:lnTo>
                    <a:pt x="219" y="254"/>
                  </a:lnTo>
                  <a:lnTo>
                    <a:pt x="230" y="249"/>
                  </a:lnTo>
                  <a:lnTo>
                    <a:pt x="240" y="245"/>
                  </a:lnTo>
                  <a:lnTo>
                    <a:pt x="249" y="237"/>
                  </a:lnTo>
                  <a:lnTo>
                    <a:pt x="259" y="233"/>
                  </a:lnTo>
                  <a:lnTo>
                    <a:pt x="271" y="228"/>
                  </a:lnTo>
                  <a:lnTo>
                    <a:pt x="280" y="221"/>
                  </a:lnTo>
                  <a:lnTo>
                    <a:pt x="290" y="214"/>
                  </a:lnTo>
                  <a:lnTo>
                    <a:pt x="299" y="209"/>
                  </a:lnTo>
                  <a:lnTo>
                    <a:pt x="311" y="202"/>
                  </a:lnTo>
                  <a:lnTo>
                    <a:pt x="318" y="197"/>
                  </a:lnTo>
                  <a:lnTo>
                    <a:pt x="328" y="192"/>
                  </a:lnTo>
                  <a:lnTo>
                    <a:pt x="337" y="188"/>
                  </a:lnTo>
                  <a:lnTo>
                    <a:pt x="344" y="183"/>
                  </a:lnTo>
                  <a:lnTo>
                    <a:pt x="351" y="178"/>
                  </a:lnTo>
                  <a:lnTo>
                    <a:pt x="356" y="173"/>
                  </a:lnTo>
                  <a:lnTo>
                    <a:pt x="363" y="169"/>
                  </a:lnTo>
                  <a:lnTo>
                    <a:pt x="368" y="166"/>
                  </a:lnTo>
                  <a:lnTo>
                    <a:pt x="375" y="159"/>
                  </a:lnTo>
                  <a:lnTo>
                    <a:pt x="380" y="157"/>
                  </a:lnTo>
                  <a:lnTo>
                    <a:pt x="380" y="150"/>
                  </a:lnTo>
                  <a:lnTo>
                    <a:pt x="380" y="145"/>
                  </a:lnTo>
                  <a:lnTo>
                    <a:pt x="380" y="138"/>
                  </a:lnTo>
                  <a:lnTo>
                    <a:pt x="380" y="135"/>
                  </a:lnTo>
                  <a:lnTo>
                    <a:pt x="377" y="128"/>
                  </a:lnTo>
                  <a:lnTo>
                    <a:pt x="377" y="123"/>
                  </a:lnTo>
                  <a:lnTo>
                    <a:pt x="380" y="119"/>
                  </a:lnTo>
                  <a:lnTo>
                    <a:pt x="382" y="109"/>
                  </a:lnTo>
                  <a:lnTo>
                    <a:pt x="387" y="100"/>
                  </a:lnTo>
                  <a:lnTo>
                    <a:pt x="389" y="95"/>
                  </a:lnTo>
                  <a:lnTo>
                    <a:pt x="392" y="88"/>
                  </a:lnTo>
                  <a:lnTo>
                    <a:pt x="399" y="81"/>
                  </a:lnTo>
                  <a:lnTo>
                    <a:pt x="403" y="76"/>
                  </a:lnTo>
                  <a:lnTo>
                    <a:pt x="411" y="69"/>
                  </a:lnTo>
                  <a:lnTo>
                    <a:pt x="418" y="64"/>
                  </a:lnTo>
                  <a:lnTo>
                    <a:pt x="422" y="59"/>
                  </a:lnTo>
                  <a:lnTo>
                    <a:pt x="427" y="59"/>
                  </a:lnTo>
                  <a:lnTo>
                    <a:pt x="432" y="57"/>
                  </a:lnTo>
                  <a:lnTo>
                    <a:pt x="439" y="55"/>
                  </a:lnTo>
                  <a:lnTo>
                    <a:pt x="448" y="48"/>
                  </a:lnTo>
                  <a:lnTo>
                    <a:pt x="460" y="43"/>
                  </a:lnTo>
                  <a:lnTo>
                    <a:pt x="470" y="40"/>
                  </a:lnTo>
                  <a:lnTo>
                    <a:pt x="477" y="36"/>
                  </a:lnTo>
                  <a:lnTo>
                    <a:pt x="486" y="33"/>
                  </a:lnTo>
                  <a:lnTo>
                    <a:pt x="494" y="31"/>
                  </a:lnTo>
                  <a:lnTo>
                    <a:pt x="501" y="31"/>
                  </a:lnTo>
                  <a:lnTo>
                    <a:pt x="505" y="31"/>
                  </a:lnTo>
                  <a:lnTo>
                    <a:pt x="515" y="31"/>
                  </a:lnTo>
                  <a:lnTo>
                    <a:pt x="522" y="33"/>
                  </a:lnTo>
                  <a:lnTo>
                    <a:pt x="524" y="38"/>
                  </a:lnTo>
                  <a:lnTo>
                    <a:pt x="527" y="48"/>
                  </a:lnTo>
                  <a:lnTo>
                    <a:pt x="522" y="52"/>
                  </a:lnTo>
                  <a:lnTo>
                    <a:pt x="520" y="57"/>
                  </a:lnTo>
                  <a:lnTo>
                    <a:pt x="515" y="59"/>
                  </a:lnTo>
                  <a:lnTo>
                    <a:pt x="510" y="66"/>
                  </a:lnTo>
                  <a:lnTo>
                    <a:pt x="503" y="69"/>
                  </a:lnTo>
                  <a:lnTo>
                    <a:pt x="496" y="74"/>
                  </a:lnTo>
                  <a:lnTo>
                    <a:pt x="489" y="76"/>
                  </a:lnTo>
                  <a:lnTo>
                    <a:pt x="484" y="83"/>
                  </a:lnTo>
                  <a:lnTo>
                    <a:pt x="477" y="85"/>
                  </a:lnTo>
                  <a:lnTo>
                    <a:pt x="470" y="88"/>
                  </a:lnTo>
                  <a:lnTo>
                    <a:pt x="463" y="93"/>
                  </a:lnTo>
                  <a:lnTo>
                    <a:pt x="458" y="95"/>
                  </a:lnTo>
                  <a:lnTo>
                    <a:pt x="448" y="102"/>
                  </a:lnTo>
                  <a:lnTo>
                    <a:pt x="446" y="104"/>
                  </a:lnTo>
                  <a:lnTo>
                    <a:pt x="446" y="112"/>
                  </a:lnTo>
                  <a:lnTo>
                    <a:pt x="446" y="116"/>
                  </a:lnTo>
                  <a:lnTo>
                    <a:pt x="451" y="119"/>
                  </a:lnTo>
                  <a:lnTo>
                    <a:pt x="456" y="116"/>
                  </a:lnTo>
                  <a:lnTo>
                    <a:pt x="460" y="114"/>
                  </a:lnTo>
                  <a:lnTo>
                    <a:pt x="470" y="112"/>
                  </a:lnTo>
                  <a:lnTo>
                    <a:pt x="477" y="109"/>
                  </a:lnTo>
                  <a:lnTo>
                    <a:pt x="489" y="109"/>
                  </a:lnTo>
                  <a:lnTo>
                    <a:pt x="494" y="109"/>
                  </a:lnTo>
                  <a:lnTo>
                    <a:pt x="498" y="109"/>
                  </a:lnTo>
                  <a:lnTo>
                    <a:pt x="505" y="109"/>
                  </a:lnTo>
                  <a:lnTo>
                    <a:pt x="512" y="109"/>
                  </a:lnTo>
                  <a:lnTo>
                    <a:pt x="520" y="109"/>
                  </a:lnTo>
                  <a:lnTo>
                    <a:pt x="524" y="112"/>
                  </a:lnTo>
                  <a:lnTo>
                    <a:pt x="531" y="114"/>
                  </a:lnTo>
                  <a:lnTo>
                    <a:pt x="539" y="116"/>
                  </a:lnTo>
                  <a:lnTo>
                    <a:pt x="546" y="116"/>
                  </a:lnTo>
                  <a:lnTo>
                    <a:pt x="550" y="119"/>
                  </a:lnTo>
                  <a:lnTo>
                    <a:pt x="555" y="121"/>
                  </a:lnTo>
                  <a:lnTo>
                    <a:pt x="560" y="123"/>
                  </a:lnTo>
                  <a:lnTo>
                    <a:pt x="567" y="128"/>
                  </a:lnTo>
                  <a:lnTo>
                    <a:pt x="572" y="135"/>
                  </a:lnTo>
                  <a:lnTo>
                    <a:pt x="574" y="140"/>
                  </a:lnTo>
                  <a:lnTo>
                    <a:pt x="579" y="147"/>
                  </a:lnTo>
                  <a:lnTo>
                    <a:pt x="581" y="152"/>
                  </a:lnTo>
                  <a:lnTo>
                    <a:pt x="584" y="159"/>
                  </a:lnTo>
                  <a:lnTo>
                    <a:pt x="581" y="166"/>
                  </a:lnTo>
                  <a:lnTo>
                    <a:pt x="579" y="176"/>
                  </a:lnTo>
                  <a:lnTo>
                    <a:pt x="572" y="185"/>
                  </a:lnTo>
                  <a:lnTo>
                    <a:pt x="567" y="195"/>
                  </a:lnTo>
                  <a:lnTo>
                    <a:pt x="562" y="202"/>
                  </a:lnTo>
                  <a:lnTo>
                    <a:pt x="555" y="209"/>
                  </a:lnTo>
                  <a:lnTo>
                    <a:pt x="553" y="211"/>
                  </a:lnTo>
                  <a:lnTo>
                    <a:pt x="550" y="214"/>
                  </a:lnTo>
                  <a:lnTo>
                    <a:pt x="548" y="211"/>
                  </a:lnTo>
                  <a:lnTo>
                    <a:pt x="541" y="209"/>
                  </a:lnTo>
                  <a:lnTo>
                    <a:pt x="531" y="202"/>
                  </a:lnTo>
                  <a:lnTo>
                    <a:pt x="522" y="195"/>
                  </a:lnTo>
                  <a:lnTo>
                    <a:pt x="515" y="192"/>
                  </a:lnTo>
                  <a:lnTo>
                    <a:pt x="510" y="188"/>
                  </a:lnTo>
                  <a:lnTo>
                    <a:pt x="503" y="185"/>
                  </a:lnTo>
                  <a:lnTo>
                    <a:pt x="498" y="183"/>
                  </a:lnTo>
                  <a:lnTo>
                    <a:pt x="486" y="180"/>
                  </a:lnTo>
                  <a:lnTo>
                    <a:pt x="479" y="180"/>
                  </a:lnTo>
                  <a:lnTo>
                    <a:pt x="475" y="183"/>
                  </a:lnTo>
                  <a:lnTo>
                    <a:pt x="467" y="185"/>
                  </a:lnTo>
                  <a:lnTo>
                    <a:pt x="460" y="188"/>
                  </a:lnTo>
                  <a:lnTo>
                    <a:pt x="458" y="192"/>
                  </a:lnTo>
                  <a:lnTo>
                    <a:pt x="456" y="192"/>
                  </a:lnTo>
                  <a:lnTo>
                    <a:pt x="456" y="197"/>
                  </a:lnTo>
                  <a:lnTo>
                    <a:pt x="456" y="199"/>
                  </a:lnTo>
                  <a:lnTo>
                    <a:pt x="460" y="202"/>
                  </a:lnTo>
                  <a:lnTo>
                    <a:pt x="470" y="202"/>
                  </a:lnTo>
                  <a:lnTo>
                    <a:pt x="479" y="204"/>
                  </a:lnTo>
                  <a:lnTo>
                    <a:pt x="486" y="207"/>
                  </a:lnTo>
                  <a:lnTo>
                    <a:pt x="491" y="209"/>
                  </a:lnTo>
                  <a:lnTo>
                    <a:pt x="498" y="209"/>
                  </a:lnTo>
                  <a:lnTo>
                    <a:pt x="505" y="214"/>
                  </a:lnTo>
                  <a:lnTo>
                    <a:pt x="510" y="216"/>
                  </a:lnTo>
                  <a:lnTo>
                    <a:pt x="517" y="218"/>
                  </a:lnTo>
                  <a:lnTo>
                    <a:pt x="522" y="218"/>
                  </a:lnTo>
                  <a:lnTo>
                    <a:pt x="529" y="223"/>
                  </a:lnTo>
                  <a:lnTo>
                    <a:pt x="539" y="228"/>
                  </a:lnTo>
                  <a:lnTo>
                    <a:pt x="546" y="235"/>
                  </a:lnTo>
                  <a:lnTo>
                    <a:pt x="550" y="240"/>
                  </a:lnTo>
                  <a:lnTo>
                    <a:pt x="555" y="245"/>
                  </a:lnTo>
                  <a:lnTo>
                    <a:pt x="555" y="249"/>
                  </a:lnTo>
                  <a:lnTo>
                    <a:pt x="560" y="254"/>
                  </a:lnTo>
                  <a:lnTo>
                    <a:pt x="558" y="259"/>
                  </a:lnTo>
                  <a:lnTo>
                    <a:pt x="558" y="264"/>
                  </a:lnTo>
                  <a:lnTo>
                    <a:pt x="555" y="271"/>
                  </a:lnTo>
                  <a:lnTo>
                    <a:pt x="550" y="275"/>
                  </a:lnTo>
                  <a:lnTo>
                    <a:pt x="543" y="280"/>
                  </a:lnTo>
                  <a:lnTo>
                    <a:pt x="539" y="287"/>
                  </a:lnTo>
                  <a:lnTo>
                    <a:pt x="529" y="292"/>
                  </a:lnTo>
                  <a:lnTo>
                    <a:pt x="524" y="297"/>
                  </a:lnTo>
                  <a:lnTo>
                    <a:pt x="515" y="302"/>
                  </a:lnTo>
                  <a:lnTo>
                    <a:pt x="512" y="304"/>
                  </a:lnTo>
                  <a:lnTo>
                    <a:pt x="510" y="302"/>
                  </a:lnTo>
                  <a:lnTo>
                    <a:pt x="508" y="297"/>
                  </a:lnTo>
                  <a:lnTo>
                    <a:pt x="501" y="290"/>
                  </a:lnTo>
                  <a:lnTo>
                    <a:pt x="496" y="285"/>
                  </a:lnTo>
                  <a:lnTo>
                    <a:pt x="486" y="278"/>
                  </a:lnTo>
                  <a:lnTo>
                    <a:pt x="479" y="271"/>
                  </a:lnTo>
                  <a:lnTo>
                    <a:pt x="472" y="268"/>
                  </a:lnTo>
                  <a:lnTo>
                    <a:pt x="467" y="268"/>
                  </a:lnTo>
                  <a:lnTo>
                    <a:pt x="460" y="268"/>
                  </a:lnTo>
                  <a:lnTo>
                    <a:pt x="456" y="271"/>
                  </a:lnTo>
                  <a:lnTo>
                    <a:pt x="451" y="271"/>
                  </a:lnTo>
                  <a:lnTo>
                    <a:pt x="448" y="273"/>
                  </a:lnTo>
                  <a:lnTo>
                    <a:pt x="446" y="275"/>
                  </a:lnTo>
                  <a:lnTo>
                    <a:pt x="453" y="280"/>
                  </a:lnTo>
                  <a:lnTo>
                    <a:pt x="460" y="285"/>
                  </a:lnTo>
                  <a:lnTo>
                    <a:pt x="467" y="287"/>
                  </a:lnTo>
                  <a:lnTo>
                    <a:pt x="472" y="292"/>
                  </a:lnTo>
                  <a:lnTo>
                    <a:pt x="482" y="297"/>
                  </a:lnTo>
                  <a:lnTo>
                    <a:pt x="486" y="304"/>
                  </a:lnTo>
                  <a:lnTo>
                    <a:pt x="491" y="311"/>
                  </a:lnTo>
                  <a:lnTo>
                    <a:pt x="496" y="318"/>
                  </a:lnTo>
                  <a:lnTo>
                    <a:pt x="496" y="328"/>
                  </a:lnTo>
                  <a:lnTo>
                    <a:pt x="496" y="335"/>
                  </a:lnTo>
                  <a:lnTo>
                    <a:pt x="496" y="342"/>
                  </a:lnTo>
                  <a:lnTo>
                    <a:pt x="491" y="347"/>
                  </a:lnTo>
                  <a:lnTo>
                    <a:pt x="489" y="351"/>
                  </a:lnTo>
                  <a:lnTo>
                    <a:pt x="486" y="351"/>
                  </a:lnTo>
                  <a:lnTo>
                    <a:pt x="482" y="356"/>
                  </a:lnTo>
                  <a:lnTo>
                    <a:pt x="475" y="356"/>
                  </a:lnTo>
                  <a:lnTo>
                    <a:pt x="470" y="359"/>
                  </a:lnTo>
                  <a:lnTo>
                    <a:pt x="460" y="356"/>
                  </a:lnTo>
                  <a:lnTo>
                    <a:pt x="451" y="351"/>
                  </a:lnTo>
                  <a:lnTo>
                    <a:pt x="444" y="347"/>
                  </a:lnTo>
                  <a:lnTo>
                    <a:pt x="439" y="342"/>
                  </a:lnTo>
                  <a:lnTo>
                    <a:pt x="432" y="337"/>
                  </a:lnTo>
                  <a:lnTo>
                    <a:pt x="425" y="335"/>
                  </a:lnTo>
                  <a:lnTo>
                    <a:pt x="418" y="330"/>
                  </a:lnTo>
                  <a:lnTo>
                    <a:pt x="413" y="325"/>
                  </a:lnTo>
                  <a:lnTo>
                    <a:pt x="406" y="323"/>
                  </a:lnTo>
                  <a:lnTo>
                    <a:pt x="401" y="321"/>
                  </a:lnTo>
                  <a:lnTo>
                    <a:pt x="392" y="316"/>
                  </a:lnTo>
                  <a:lnTo>
                    <a:pt x="389" y="316"/>
                  </a:lnTo>
                  <a:lnTo>
                    <a:pt x="384" y="318"/>
                  </a:lnTo>
                  <a:lnTo>
                    <a:pt x="380" y="323"/>
                  </a:lnTo>
                  <a:lnTo>
                    <a:pt x="370" y="328"/>
                  </a:lnTo>
                  <a:lnTo>
                    <a:pt x="363" y="337"/>
                  </a:lnTo>
                  <a:lnTo>
                    <a:pt x="356" y="342"/>
                  </a:lnTo>
                  <a:lnTo>
                    <a:pt x="349" y="347"/>
                  </a:lnTo>
                  <a:lnTo>
                    <a:pt x="344" y="351"/>
                  </a:lnTo>
                  <a:lnTo>
                    <a:pt x="337" y="359"/>
                  </a:lnTo>
                  <a:lnTo>
                    <a:pt x="330" y="363"/>
                  </a:lnTo>
                  <a:lnTo>
                    <a:pt x="323" y="368"/>
                  </a:lnTo>
                  <a:lnTo>
                    <a:pt x="316" y="375"/>
                  </a:lnTo>
                  <a:lnTo>
                    <a:pt x="309" y="382"/>
                  </a:lnTo>
                  <a:lnTo>
                    <a:pt x="299" y="387"/>
                  </a:lnTo>
                  <a:lnTo>
                    <a:pt x="292" y="394"/>
                  </a:lnTo>
                  <a:lnTo>
                    <a:pt x="283" y="399"/>
                  </a:lnTo>
                  <a:lnTo>
                    <a:pt x="275" y="404"/>
                  </a:lnTo>
                  <a:lnTo>
                    <a:pt x="266" y="411"/>
                  </a:lnTo>
                  <a:lnTo>
                    <a:pt x="259" y="416"/>
                  </a:lnTo>
                  <a:lnTo>
                    <a:pt x="249" y="420"/>
                  </a:lnTo>
                  <a:lnTo>
                    <a:pt x="242" y="427"/>
                  </a:lnTo>
                  <a:lnTo>
                    <a:pt x="233" y="432"/>
                  </a:lnTo>
                  <a:lnTo>
                    <a:pt x="226" y="435"/>
                  </a:lnTo>
                  <a:lnTo>
                    <a:pt x="216" y="439"/>
                  </a:lnTo>
                  <a:lnTo>
                    <a:pt x="209" y="442"/>
                  </a:lnTo>
                  <a:lnTo>
                    <a:pt x="200" y="446"/>
                  </a:lnTo>
                  <a:lnTo>
                    <a:pt x="192" y="449"/>
                  </a:lnTo>
                  <a:lnTo>
                    <a:pt x="185" y="451"/>
                  </a:lnTo>
                  <a:lnTo>
                    <a:pt x="181" y="454"/>
                  </a:lnTo>
                  <a:lnTo>
                    <a:pt x="171" y="454"/>
                  </a:lnTo>
                  <a:lnTo>
                    <a:pt x="164" y="454"/>
                  </a:lnTo>
                  <a:lnTo>
                    <a:pt x="157" y="454"/>
                  </a:lnTo>
                  <a:lnTo>
                    <a:pt x="150" y="454"/>
                  </a:lnTo>
                  <a:lnTo>
                    <a:pt x="143" y="451"/>
                  </a:lnTo>
                  <a:lnTo>
                    <a:pt x="136" y="449"/>
                  </a:lnTo>
                  <a:lnTo>
                    <a:pt x="128" y="449"/>
                  </a:lnTo>
                  <a:lnTo>
                    <a:pt x="121" y="446"/>
                  </a:lnTo>
                  <a:lnTo>
                    <a:pt x="114" y="442"/>
                  </a:lnTo>
                  <a:lnTo>
                    <a:pt x="107" y="439"/>
                  </a:lnTo>
                  <a:lnTo>
                    <a:pt x="102" y="435"/>
                  </a:lnTo>
                  <a:lnTo>
                    <a:pt x="95" y="432"/>
                  </a:lnTo>
                  <a:lnTo>
                    <a:pt x="88" y="427"/>
                  </a:lnTo>
                  <a:lnTo>
                    <a:pt x="81" y="423"/>
                  </a:lnTo>
                  <a:lnTo>
                    <a:pt x="76" y="418"/>
                  </a:lnTo>
                  <a:lnTo>
                    <a:pt x="72" y="413"/>
                  </a:lnTo>
                  <a:lnTo>
                    <a:pt x="64" y="406"/>
                  </a:lnTo>
                  <a:lnTo>
                    <a:pt x="57" y="401"/>
                  </a:lnTo>
                  <a:lnTo>
                    <a:pt x="53" y="394"/>
                  </a:lnTo>
                  <a:lnTo>
                    <a:pt x="48" y="389"/>
                  </a:lnTo>
                  <a:lnTo>
                    <a:pt x="43" y="382"/>
                  </a:lnTo>
                  <a:lnTo>
                    <a:pt x="41" y="375"/>
                  </a:lnTo>
                  <a:lnTo>
                    <a:pt x="36" y="368"/>
                  </a:lnTo>
                  <a:lnTo>
                    <a:pt x="34" y="363"/>
                  </a:lnTo>
                  <a:lnTo>
                    <a:pt x="31" y="354"/>
                  </a:lnTo>
                  <a:lnTo>
                    <a:pt x="29" y="347"/>
                  </a:lnTo>
                  <a:lnTo>
                    <a:pt x="26" y="340"/>
                  </a:lnTo>
                  <a:lnTo>
                    <a:pt x="24" y="332"/>
                  </a:lnTo>
                  <a:lnTo>
                    <a:pt x="24" y="325"/>
                  </a:lnTo>
                  <a:lnTo>
                    <a:pt x="24" y="318"/>
                  </a:lnTo>
                  <a:lnTo>
                    <a:pt x="24" y="309"/>
                  </a:lnTo>
                  <a:lnTo>
                    <a:pt x="26" y="304"/>
                  </a:lnTo>
                  <a:lnTo>
                    <a:pt x="26" y="294"/>
                  </a:lnTo>
                  <a:lnTo>
                    <a:pt x="29" y="287"/>
                  </a:lnTo>
                  <a:lnTo>
                    <a:pt x="29" y="278"/>
                  </a:lnTo>
                  <a:lnTo>
                    <a:pt x="31" y="271"/>
                  </a:lnTo>
                  <a:lnTo>
                    <a:pt x="31" y="261"/>
                  </a:lnTo>
                  <a:lnTo>
                    <a:pt x="34" y="254"/>
                  </a:lnTo>
                  <a:lnTo>
                    <a:pt x="36" y="247"/>
                  </a:lnTo>
                  <a:lnTo>
                    <a:pt x="38" y="240"/>
                  </a:lnTo>
                  <a:lnTo>
                    <a:pt x="38" y="233"/>
                  </a:lnTo>
                  <a:lnTo>
                    <a:pt x="41" y="226"/>
                  </a:lnTo>
                  <a:lnTo>
                    <a:pt x="41" y="218"/>
                  </a:lnTo>
                  <a:lnTo>
                    <a:pt x="43" y="211"/>
                  </a:lnTo>
                  <a:lnTo>
                    <a:pt x="45" y="204"/>
                  </a:lnTo>
                  <a:lnTo>
                    <a:pt x="48" y="199"/>
                  </a:lnTo>
                  <a:lnTo>
                    <a:pt x="48" y="192"/>
                  </a:lnTo>
                  <a:lnTo>
                    <a:pt x="53" y="188"/>
                  </a:lnTo>
                  <a:lnTo>
                    <a:pt x="53" y="180"/>
                  </a:lnTo>
                  <a:lnTo>
                    <a:pt x="55" y="173"/>
                  </a:lnTo>
                  <a:lnTo>
                    <a:pt x="55" y="169"/>
                  </a:lnTo>
                  <a:lnTo>
                    <a:pt x="57" y="164"/>
                  </a:lnTo>
                  <a:lnTo>
                    <a:pt x="60" y="157"/>
                  </a:lnTo>
                  <a:lnTo>
                    <a:pt x="64" y="147"/>
                  </a:lnTo>
                  <a:lnTo>
                    <a:pt x="64" y="142"/>
                  </a:lnTo>
                  <a:lnTo>
                    <a:pt x="67" y="138"/>
                  </a:lnTo>
                  <a:lnTo>
                    <a:pt x="67" y="135"/>
                  </a:lnTo>
                  <a:lnTo>
                    <a:pt x="69" y="135"/>
                  </a:lnTo>
                  <a:lnTo>
                    <a:pt x="34"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46" name="Freeform 47"/>
            <p:cNvSpPr>
              <a:spLocks/>
            </p:cNvSpPr>
            <p:nvPr/>
          </p:nvSpPr>
          <p:spPr bwMode="auto">
            <a:xfrm>
              <a:off x="5204" y="9195"/>
              <a:ext cx="71" cy="133"/>
            </a:xfrm>
            <a:custGeom>
              <a:avLst/>
              <a:gdLst>
                <a:gd name="T0" fmla="*/ 0 w 71"/>
                <a:gd name="T1" fmla="*/ 121 h 133"/>
                <a:gd name="T2" fmla="*/ 0 w 71"/>
                <a:gd name="T3" fmla="*/ 119 h 133"/>
                <a:gd name="T4" fmla="*/ 3 w 71"/>
                <a:gd name="T5" fmla="*/ 116 h 133"/>
                <a:gd name="T6" fmla="*/ 5 w 71"/>
                <a:gd name="T7" fmla="*/ 109 h 133"/>
                <a:gd name="T8" fmla="*/ 10 w 71"/>
                <a:gd name="T9" fmla="*/ 102 h 133"/>
                <a:gd name="T10" fmla="*/ 12 w 71"/>
                <a:gd name="T11" fmla="*/ 90 h 133"/>
                <a:gd name="T12" fmla="*/ 17 w 71"/>
                <a:gd name="T13" fmla="*/ 81 h 133"/>
                <a:gd name="T14" fmla="*/ 19 w 71"/>
                <a:gd name="T15" fmla="*/ 71 h 133"/>
                <a:gd name="T16" fmla="*/ 26 w 71"/>
                <a:gd name="T17" fmla="*/ 59 h 133"/>
                <a:gd name="T18" fmla="*/ 26 w 71"/>
                <a:gd name="T19" fmla="*/ 55 h 133"/>
                <a:gd name="T20" fmla="*/ 29 w 71"/>
                <a:gd name="T21" fmla="*/ 47 h 133"/>
                <a:gd name="T22" fmla="*/ 31 w 71"/>
                <a:gd name="T23" fmla="*/ 43 h 133"/>
                <a:gd name="T24" fmla="*/ 36 w 71"/>
                <a:gd name="T25" fmla="*/ 38 h 133"/>
                <a:gd name="T26" fmla="*/ 38 w 71"/>
                <a:gd name="T27" fmla="*/ 26 h 133"/>
                <a:gd name="T28" fmla="*/ 43 w 71"/>
                <a:gd name="T29" fmla="*/ 19 h 133"/>
                <a:gd name="T30" fmla="*/ 48 w 71"/>
                <a:gd name="T31" fmla="*/ 9 h 133"/>
                <a:gd name="T32" fmla="*/ 52 w 71"/>
                <a:gd name="T33" fmla="*/ 2 h 133"/>
                <a:gd name="T34" fmla="*/ 55 w 71"/>
                <a:gd name="T35" fmla="*/ 0 h 133"/>
                <a:gd name="T36" fmla="*/ 57 w 71"/>
                <a:gd name="T37" fmla="*/ 0 h 133"/>
                <a:gd name="T38" fmla="*/ 62 w 71"/>
                <a:gd name="T39" fmla="*/ 0 h 133"/>
                <a:gd name="T40" fmla="*/ 69 w 71"/>
                <a:gd name="T41" fmla="*/ 2 h 133"/>
                <a:gd name="T42" fmla="*/ 71 w 71"/>
                <a:gd name="T43" fmla="*/ 9 h 133"/>
                <a:gd name="T44" fmla="*/ 71 w 71"/>
                <a:gd name="T45" fmla="*/ 19 h 133"/>
                <a:gd name="T46" fmla="*/ 71 w 71"/>
                <a:gd name="T47" fmla="*/ 19 h 133"/>
                <a:gd name="T48" fmla="*/ 69 w 71"/>
                <a:gd name="T49" fmla="*/ 26 h 133"/>
                <a:gd name="T50" fmla="*/ 64 w 71"/>
                <a:gd name="T51" fmla="*/ 31 h 133"/>
                <a:gd name="T52" fmla="*/ 62 w 71"/>
                <a:gd name="T53" fmla="*/ 40 h 133"/>
                <a:gd name="T54" fmla="*/ 60 w 71"/>
                <a:gd name="T55" fmla="*/ 50 h 133"/>
                <a:gd name="T56" fmla="*/ 55 w 71"/>
                <a:gd name="T57" fmla="*/ 59 h 133"/>
                <a:gd name="T58" fmla="*/ 50 w 71"/>
                <a:gd name="T59" fmla="*/ 69 h 133"/>
                <a:gd name="T60" fmla="*/ 48 w 71"/>
                <a:gd name="T61" fmla="*/ 81 h 133"/>
                <a:gd name="T62" fmla="*/ 43 w 71"/>
                <a:gd name="T63" fmla="*/ 90 h 133"/>
                <a:gd name="T64" fmla="*/ 38 w 71"/>
                <a:gd name="T65" fmla="*/ 100 h 133"/>
                <a:gd name="T66" fmla="*/ 34 w 71"/>
                <a:gd name="T67" fmla="*/ 107 h 133"/>
                <a:gd name="T68" fmla="*/ 31 w 71"/>
                <a:gd name="T69" fmla="*/ 116 h 133"/>
                <a:gd name="T70" fmla="*/ 26 w 71"/>
                <a:gd name="T71" fmla="*/ 121 h 133"/>
                <a:gd name="T72" fmla="*/ 24 w 71"/>
                <a:gd name="T73" fmla="*/ 126 h 133"/>
                <a:gd name="T74" fmla="*/ 24 w 71"/>
                <a:gd name="T75" fmla="*/ 131 h 133"/>
                <a:gd name="T76" fmla="*/ 24 w 71"/>
                <a:gd name="T77" fmla="*/ 133 h 133"/>
                <a:gd name="T78" fmla="*/ 0 w 71"/>
                <a:gd name="T79" fmla="*/ 121 h 133"/>
                <a:gd name="T80" fmla="*/ 0 w 71"/>
                <a:gd name="T81" fmla="*/ 121 h 1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1"/>
                <a:gd name="T124" fmla="*/ 0 h 133"/>
                <a:gd name="T125" fmla="*/ 71 w 71"/>
                <a:gd name="T126" fmla="*/ 133 h 1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1" h="133">
                  <a:moveTo>
                    <a:pt x="0" y="121"/>
                  </a:moveTo>
                  <a:lnTo>
                    <a:pt x="0" y="119"/>
                  </a:lnTo>
                  <a:lnTo>
                    <a:pt x="3" y="116"/>
                  </a:lnTo>
                  <a:lnTo>
                    <a:pt x="5" y="109"/>
                  </a:lnTo>
                  <a:lnTo>
                    <a:pt x="10" y="102"/>
                  </a:lnTo>
                  <a:lnTo>
                    <a:pt x="12" y="90"/>
                  </a:lnTo>
                  <a:lnTo>
                    <a:pt x="17" y="81"/>
                  </a:lnTo>
                  <a:lnTo>
                    <a:pt x="19" y="71"/>
                  </a:lnTo>
                  <a:lnTo>
                    <a:pt x="26" y="59"/>
                  </a:lnTo>
                  <a:lnTo>
                    <a:pt x="26" y="55"/>
                  </a:lnTo>
                  <a:lnTo>
                    <a:pt x="29" y="47"/>
                  </a:lnTo>
                  <a:lnTo>
                    <a:pt x="31" y="43"/>
                  </a:lnTo>
                  <a:lnTo>
                    <a:pt x="36" y="38"/>
                  </a:lnTo>
                  <a:lnTo>
                    <a:pt x="38" y="26"/>
                  </a:lnTo>
                  <a:lnTo>
                    <a:pt x="43" y="19"/>
                  </a:lnTo>
                  <a:lnTo>
                    <a:pt x="48" y="9"/>
                  </a:lnTo>
                  <a:lnTo>
                    <a:pt x="52" y="2"/>
                  </a:lnTo>
                  <a:lnTo>
                    <a:pt x="55" y="0"/>
                  </a:lnTo>
                  <a:lnTo>
                    <a:pt x="57" y="0"/>
                  </a:lnTo>
                  <a:lnTo>
                    <a:pt x="62" y="0"/>
                  </a:lnTo>
                  <a:lnTo>
                    <a:pt x="69" y="2"/>
                  </a:lnTo>
                  <a:lnTo>
                    <a:pt x="71" y="9"/>
                  </a:lnTo>
                  <a:lnTo>
                    <a:pt x="71" y="19"/>
                  </a:lnTo>
                  <a:lnTo>
                    <a:pt x="69" y="26"/>
                  </a:lnTo>
                  <a:lnTo>
                    <a:pt x="64" y="31"/>
                  </a:lnTo>
                  <a:lnTo>
                    <a:pt x="62" y="40"/>
                  </a:lnTo>
                  <a:lnTo>
                    <a:pt x="60" y="50"/>
                  </a:lnTo>
                  <a:lnTo>
                    <a:pt x="55" y="59"/>
                  </a:lnTo>
                  <a:lnTo>
                    <a:pt x="50" y="69"/>
                  </a:lnTo>
                  <a:lnTo>
                    <a:pt x="48" y="81"/>
                  </a:lnTo>
                  <a:lnTo>
                    <a:pt x="43" y="90"/>
                  </a:lnTo>
                  <a:lnTo>
                    <a:pt x="38" y="100"/>
                  </a:lnTo>
                  <a:lnTo>
                    <a:pt x="34" y="107"/>
                  </a:lnTo>
                  <a:lnTo>
                    <a:pt x="31" y="116"/>
                  </a:lnTo>
                  <a:lnTo>
                    <a:pt x="26" y="121"/>
                  </a:lnTo>
                  <a:lnTo>
                    <a:pt x="24" y="126"/>
                  </a:lnTo>
                  <a:lnTo>
                    <a:pt x="24" y="131"/>
                  </a:lnTo>
                  <a:lnTo>
                    <a:pt x="24" y="133"/>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47" name="Freeform 48"/>
            <p:cNvSpPr>
              <a:spLocks/>
            </p:cNvSpPr>
            <p:nvPr/>
          </p:nvSpPr>
          <p:spPr bwMode="auto">
            <a:xfrm>
              <a:off x="5598" y="8798"/>
              <a:ext cx="209" cy="202"/>
            </a:xfrm>
            <a:custGeom>
              <a:avLst/>
              <a:gdLst>
                <a:gd name="T0" fmla="*/ 152 w 209"/>
                <a:gd name="T1" fmla="*/ 72 h 202"/>
                <a:gd name="T2" fmla="*/ 149 w 209"/>
                <a:gd name="T3" fmla="*/ 69 h 202"/>
                <a:gd name="T4" fmla="*/ 140 w 209"/>
                <a:gd name="T5" fmla="*/ 60 h 202"/>
                <a:gd name="T6" fmla="*/ 128 w 209"/>
                <a:gd name="T7" fmla="*/ 46 h 202"/>
                <a:gd name="T8" fmla="*/ 111 w 209"/>
                <a:gd name="T9" fmla="*/ 31 h 202"/>
                <a:gd name="T10" fmla="*/ 92 w 209"/>
                <a:gd name="T11" fmla="*/ 17 h 202"/>
                <a:gd name="T12" fmla="*/ 69 w 209"/>
                <a:gd name="T13" fmla="*/ 8 h 202"/>
                <a:gd name="T14" fmla="*/ 57 w 209"/>
                <a:gd name="T15" fmla="*/ 3 h 202"/>
                <a:gd name="T16" fmla="*/ 45 w 209"/>
                <a:gd name="T17" fmla="*/ 0 h 202"/>
                <a:gd name="T18" fmla="*/ 31 w 209"/>
                <a:gd name="T19" fmla="*/ 0 h 202"/>
                <a:gd name="T20" fmla="*/ 19 w 209"/>
                <a:gd name="T21" fmla="*/ 3 h 202"/>
                <a:gd name="T22" fmla="*/ 0 w 209"/>
                <a:gd name="T23" fmla="*/ 38 h 202"/>
                <a:gd name="T24" fmla="*/ 7 w 209"/>
                <a:gd name="T25" fmla="*/ 36 h 202"/>
                <a:gd name="T26" fmla="*/ 21 w 209"/>
                <a:gd name="T27" fmla="*/ 34 h 202"/>
                <a:gd name="T28" fmla="*/ 40 w 209"/>
                <a:gd name="T29" fmla="*/ 31 h 202"/>
                <a:gd name="T30" fmla="*/ 62 w 209"/>
                <a:gd name="T31" fmla="*/ 34 h 202"/>
                <a:gd name="T32" fmla="*/ 78 w 209"/>
                <a:gd name="T33" fmla="*/ 36 h 202"/>
                <a:gd name="T34" fmla="*/ 88 w 209"/>
                <a:gd name="T35" fmla="*/ 41 h 202"/>
                <a:gd name="T36" fmla="*/ 107 w 209"/>
                <a:gd name="T37" fmla="*/ 50 h 202"/>
                <a:gd name="T38" fmla="*/ 121 w 209"/>
                <a:gd name="T39" fmla="*/ 65 h 202"/>
                <a:gd name="T40" fmla="*/ 130 w 209"/>
                <a:gd name="T41" fmla="*/ 79 h 202"/>
                <a:gd name="T42" fmla="*/ 133 w 209"/>
                <a:gd name="T43" fmla="*/ 86 h 202"/>
                <a:gd name="T44" fmla="*/ 123 w 209"/>
                <a:gd name="T45" fmla="*/ 86 h 202"/>
                <a:gd name="T46" fmla="*/ 107 w 209"/>
                <a:gd name="T47" fmla="*/ 88 h 202"/>
                <a:gd name="T48" fmla="*/ 88 w 209"/>
                <a:gd name="T49" fmla="*/ 98 h 202"/>
                <a:gd name="T50" fmla="*/ 71 w 209"/>
                <a:gd name="T51" fmla="*/ 110 h 202"/>
                <a:gd name="T52" fmla="*/ 62 w 209"/>
                <a:gd name="T53" fmla="*/ 117 h 202"/>
                <a:gd name="T54" fmla="*/ 50 w 209"/>
                <a:gd name="T55" fmla="*/ 129 h 202"/>
                <a:gd name="T56" fmla="*/ 40 w 209"/>
                <a:gd name="T57" fmla="*/ 143 h 202"/>
                <a:gd name="T58" fmla="*/ 33 w 209"/>
                <a:gd name="T59" fmla="*/ 155 h 202"/>
                <a:gd name="T60" fmla="*/ 28 w 209"/>
                <a:gd name="T61" fmla="*/ 167 h 202"/>
                <a:gd name="T62" fmla="*/ 28 w 209"/>
                <a:gd name="T63" fmla="*/ 179 h 202"/>
                <a:gd name="T64" fmla="*/ 31 w 209"/>
                <a:gd name="T65" fmla="*/ 188 h 202"/>
                <a:gd name="T66" fmla="*/ 45 w 209"/>
                <a:gd name="T67" fmla="*/ 200 h 202"/>
                <a:gd name="T68" fmla="*/ 62 w 209"/>
                <a:gd name="T69" fmla="*/ 202 h 202"/>
                <a:gd name="T70" fmla="*/ 73 w 209"/>
                <a:gd name="T71" fmla="*/ 198 h 202"/>
                <a:gd name="T72" fmla="*/ 85 w 209"/>
                <a:gd name="T73" fmla="*/ 195 h 202"/>
                <a:gd name="T74" fmla="*/ 97 w 209"/>
                <a:gd name="T75" fmla="*/ 190 h 202"/>
                <a:gd name="T76" fmla="*/ 107 w 209"/>
                <a:gd name="T77" fmla="*/ 186 h 202"/>
                <a:gd name="T78" fmla="*/ 166 w 209"/>
                <a:gd name="T79" fmla="*/ 195 h 202"/>
                <a:gd name="T80" fmla="*/ 178 w 209"/>
                <a:gd name="T81" fmla="*/ 171 h 202"/>
                <a:gd name="T82" fmla="*/ 163 w 209"/>
                <a:gd name="T83" fmla="*/ 167 h 202"/>
                <a:gd name="T84" fmla="*/ 147 w 209"/>
                <a:gd name="T85" fmla="*/ 160 h 202"/>
                <a:gd name="T86" fmla="*/ 135 w 209"/>
                <a:gd name="T87" fmla="*/ 157 h 202"/>
                <a:gd name="T88" fmla="*/ 121 w 209"/>
                <a:gd name="T89" fmla="*/ 155 h 202"/>
                <a:gd name="T90" fmla="*/ 111 w 209"/>
                <a:gd name="T91" fmla="*/ 155 h 202"/>
                <a:gd name="T92" fmla="*/ 97 w 209"/>
                <a:gd name="T93" fmla="*/ 162 h 202"/>
                <a:gd name="T94" fmla="*/ 85 w 209"/>
                <a:gd name="T95" fmla="*/ 171 h 202"/>
                <a:gd name="T96" fmla="*/ 71 w 209"/>
                <a:gd name="T97" fmla="*/ 174 h 202"/>
                <a:gd name="T98" fmla="*/ 64 w 209"/>
                <a:gd name="T99" fmla="*/ 164 h 202"/>
                <a:gd name="T100" fmla="*/ 69 w 209"/>
                <a:gd name="T101" fmla="*/ 148 h 202"/>
                <a:gd name="T102" fmla="*/ 78 w 209"/>
                <a:gd name="T103" fmla="*/ 131 h 202"/>
                <a:gd name="T104" fmla="*/ 90 w 209"/>
                <a:gd name="T105" fmla="*/ 122 h 202"/>
                <a:gd name="T106" fmla="*/ 102 w 209"/>
                <a:gd name="T107" fmla="*/ 114 h 202"/>
                <a:gd name="T108" fmla="*/ 114 w 209"/>
                <a:gd name="T109" fmla="*/ 112 h 202"/>
                <a:gd name="T110" fmla="*/ 126 w 209"/>
                <a:gd name="T111" fmla="*/ 110 h 202"/>
                <a:gd name="T112" fmla="*/ 140 w 209"/>
                <a:gd name="T113" fmla="*/ 110 h 202"/>
                <a:gd name="T114" fmla="*/ 154 w 209"/>
                <a:gd name="T115" fmla="*/ 110 h 202"/>
                <a:gd name="T116" fmla="*/ 168 w 209"/>
                <a:gd name="T117" fmla="*/ 110 h 202"/>
                <a:gd name="T118" fmla="*/ 180 w 209"/>
                <a:gd name="T119" fmla="*/ 110 h 202"/>
                <a:gd name="T120" fmla="*/ 192 w 209"/>
                <a:gd name="T121" fmla="*/ 110 h 202"/>
                <a:gd name="T122" fmla="*/ 209 w 209"/>
                <a:gd name="T123" fmla="*/ 84 h 2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9"/>
                <a:gd name="T187" fmla="*/ 0 h 202"/>
                <a:gd name="T188" fmla="*/ 209 w 209"/>
                <a:gd name="T189" fmla="*/ 202 h 20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9" h="202">
                  <a:moveTo>
                    <a:pt x="209" y="84"/>
                  </a:moveTo>
                  <a:lnTo>
                    <a:pt x="152" y="72"/>
                  </a:lnTo>
                  <a:lnTo>
                    <a:pt x="149" y="72"/>
                  </a:lnTo>
                  <a:lnTo>
                    <a:pt x="149" y="69"/>
                  </a:lnTo>
                  <a:lnTo>
                    <a:pt x="145" y="65"/>
                  </a:lnTo>
                  <a:lnTo>
                    <a:pt x="140" y="60"/>
                  </a:lnTo>
                  <a:lnTo>
                    <a:pt x="133" y="53"/>
                  </a:lnTo>
                  <a:lnTo>
                    <a:pt x="128" y="46"/>
                  </a:lnTo>
                  <a:lnTo>
                    <a:pt x="118" y="38"/>
                  </a:lnTo>
                  <a:lnTo>
                    <a:pt x="111" y="31"/>
                  </a:lnTo>
                  <a:lnTo>
                    <a:pt x="102" y="24"/>
                  </a:lnTo>
                  <a:lnTo>
                    <a:pt x="92" y="17"/>
                  </a:lnTo>
                  <a:lnTo>
                    <a:pt x="80" y="10"/>
                  </a:lnTo>
                  <a:lnTo>
                    <a:pt x="69" y="8"/>
                  </a:lnTo>
                  <a:lnTo>
                    <a:pt x="64" y="3"/>
                  </a:lnTo>
                  <a:lnTo>
                    <a:pt x="57" y="3"/>
                  </a:lnTo>
                  <a:lnTo>
                    <a:pt x="52" y="0"/>
                  </a:lnTo>
                  <a:lnTo>
                    <a:pt x="45" y="0"/>
                  </a:lnTo>
                  <a:lnTo>
                    <a:pt x="38" y="0"/>
                  </a:lnTo>
                  <a:lnTo>
                    <a:pt x="31" y="0"/>
                  </a:lnTo>
                  <a:lnTo>
                    <a:pt x="26" y="0"/>
                  </a:lnTo>
                  <a:lnTo>
                    <a:pt x="19" y="3"/>
                  </a:lnTo>
                  <a:lnTo>
                    <a:pt x="0" y="41"/>
                  </a:lnTo>
                  <a:lnTo>
                    <a:pt x="0" y="38"/>
                  </a:lnTo>
                  <a:lnTo>
                    <a:pt x="2" y="38"/>
                  </a:lnTo>
                  <a:lnTo>
                    <a:pt x="7" y="36"/>
                  </a:lnTo>
                  <a:lnTo>
                    <a:pt x="14" y="36"/>
                  </a:lnTo>
                  <a:lnTo>
                    <a:pt x="21" y="34"/>
                  </a:lnTo>
                  <a:lnTo>
                    <a:pt x="31" y="31"/>
                  </a:lnTo>
                  <a:lnTo>
                    <a:pt x="40" y="31"/>
                  </a:lnTo>
                  <a:lnTo>
                    <a:pt x="52" y="34"/>
                  </a:lnTo>
                  <a:lnTo>
                    <a:pt x="62" y="34"/>
                  </a:lnTo>
                  <a:lnTo>
                    <a:pt x="71" y="36"/>
                  </a:lnTo>
                  <a:lnTo>
                    <a:pt x="78" y="36"/>
                  </a:lnTo>
                  <a:lnTo>
                    <a:pt x="83" y="38"/>
                  </a:lnTo>
                  <a:lnTo>
                    <a:pt x="88" y="41"/>
                  </a:lnTo>
                  <a:lnTo>
                    <a:pt x="95" y="46"/>
                  </a:lnTo>
                  <a:lnTo>
                    <a:pt x="107" y="50"/>
                  </a:lnTo>
                  <a:lnTo>
                    <a:pt x="116" y="60"/>
                  </a:lnTo>
                  <a:lnTo>
                    <a:pt x="121" y="65"/>
                  </a:lnTo>
                  <a:lnTo>
                    <a:pt x="126" y="72"/>
                  </a:lnTo>
                  <a:lnTo>
                    <a:pt x="130" y="79"/>
                  </a:lnTo>
                  <a:lnTo>
                    <a:pt x="135" y="86"/>
                  </a:lnTo>
                  <a:lnTo>
                    <a:pt x="133" y="86"/>
                  </a:lnTo>
                  <a:lnTo>
                    <a:pt x="130" y="86"/>
                  </a:lnTo>
                  <a:lnTo>
                    <a:pt x="123" y="86"/>
                  </a:lnTo>
                  <a:lnTo>
                    <a:pt x="116" y="88"/>
                  </a:lnTo>
                  <a:lnTo>
                    <a:pt x="107" y="88"/>
                  </a:lnTo>
                  <a:lnTo>
                    <a:pt x="97" y="93"/>
                  </a:lnTo>
                  <a:lnTo>
                    <a:pt x="88" y="98"/>
                  </a:lnTo>
                  <a:lnTo>
                    <a:pt x="78" y="107"/>
                  </a:lnTo>
                  <a:lnTo>
                    <a:pt x="71" y="110"/>
                  </a:lnTo>
                  <a:lnTo>
                    <a:pt x="66" y="114"/>
                  </a:lnTo>
                  <a:lnTo>
                    <a:pt x="62" y="117"/>
                  </a:lnTo>
                  <a:lnTo>
                    <a:pt x="57" y="124"/>
                  </a:lnTo>
                  <a:lnTo>
                    <a:pt x="50" y="129"/>
                  </a:lnTo>
                  <a:lnTo>
                    <a:pt x="45" y="136"/>
                  </a:lnTo>
                  <a:lnTo>
                    <a:pt x="40" y="143"/>
                  </a:lnTo>
                  <a:lnTo>
                    <a:pt x="38" y="148"/>
                  </a:lnTo>
                  <a:lnTo>
                    <a:pt x="33" y="155"/>
                  </a:lnTo>
                  <a:lnTo>
                    <a:pt x="31" y="160"/>
                  </a:lnTo>
                  <a:lnTo>
                    <a:pt x="28" y="167"/>
                  </a:lnTo>
                  <a:lnTo>
                    <a:pt x="28" y="174"/>
                  </a:lnTo>
                  <a:lnTo>
                    <a:pt x="28" y="179"/>
                  </a:lnTo>
                  <a:lnTo>
                    <a:pt x="28" y="183"/>
                  </a:lnTo>
                  <a:lnTo>
                    <a:pt x="31" y="188"/>
                  </a:lnTo>
                  <a:lnTo>
                    <a:pt x="35" y="195"/>
                  </a:lnTo>
                  <a:lnTo>
                    <a:pt x="45" y="200"/>
                  </a:lnTo>
                  <a:lnTo>
                    <a:pt x="54" y="202"/>
                  </a:lnTo>
                  <a:lnTo>
                    <a:pt x="62" y="202"/>
                  </a:lnTo>
                  <a:lnTo>
                    <a:pt x="69" y="200"/>
                  </a:lnTo>
                  <a:lnTo>
                    <a:pt x="73" y="198"/>
                  </a:lnTo>
                  <a:lnTo>
                    <a:pt x="80" y="198"/>
                  </a:lnTo>
                  <a:lnTo>
                    <a:pt x="85" y="195"/>
                  </a:lnTo>
                  <a:lnTo>
                    <a:pt x="92" y="193"/>
                  </a:lnTo>
                  <a:lnTo>
                    <a:pt x="97" y="190"/>
                  </a:lnTo>
                  <a:lnTo>
                    <a:pt x="102" y="188"/>
                  </a:lnTo>
                  <a:lnTo>
                    <a:pt x="107" y="186"/>
                  </a:lnTo>
                  <a:lnTo>
                    <a:pt x="111" y="186"/>
                  </a:lnTo>
                  <a:lnTo>
                    <a:pt x="166" y="195"/>
                  </a:lnTo>
                  <a:lnTo>
                    <a:pt x="182" y="174"/>
                  </a:lnTo>
                  <a:lnTo>
                    <a:pt x="178" y="171"/>
                  </a:lnTo>
                  <a:lnTo>
                    <a:pt x="173" y="169"/>
                  </a:lnTo>
                  <a:lnTo>
                    <a:pt x="163" y="167"/>
                  </a:lnTo>
                  <a:lnTo>
                    <a:pt x="152" y="164"/>
                  </a:lnTo>
                  <a:lnTo>
                    <a:pt x="147" y="160"/>
                  </a:lnTo>
                  <a:lnTo>
                    <a:pt x="142" y="160"/>
                  </a:lnTo>
                  <a:lnTo>
                    <a:pt x="135" y="157"/>
                  </a:lnTo>
                  <a:lnTo>
                    <a:pt x="130" y="157"/>
                  </a:lnTo>
                  <a:lnTo>
                    <a:pt x="121" y="155"/>
                  </a:lnTo>
                  <a:lnTo>
                    <a:pt x="116" y="155"/>
                  </a:lnTo>
                  <a:lnTo>
                    <a:pt x="111" y="155"/>
                  </a:lnTo>
                  <a:lnTo>
                    <a:pt x="107" y="160"/>
                  </a:lnTo>
                  <a:lnTo>
                    <a:pt x="97" y="162"/>
                  </a:lnTo>
                  <a:lnTo>
                    <a:pt x="92" y="169"/>
                  </a:lnTo>
                  <a:lnTo>
                    <a:pt x="85" y="171"/>
                  </a:lnTo>
                  <a:lnTo>
                    <a:pt x="78" y="174"/>
                  </a:lnTo>
                  <a:lnTo>
                    <a:pt x="71" y="174"/>
                  </a:lnTo>
                  <a:lnTo>
                    <a:pt x="69" y="171"/>
                  </a:lnTo>
                  <a:lnTo>
                    <a:pt x="64" y="164"/>
                  </a:lnTo>
                  <a:lnTo>
                    <a:pt x="66" y="157"/>
                  </a:lnTo>
                  <a:lnTo>
                    <a:pt x="69" y="148"/>
                  </a:lnTo>
                  <a:lnTo>
                    <a:pt x="71" y="141"/>
                  </a:lnTo>
                  <a:lnTo>
                    <a:pt x="78" y="131"/>
                  </a:lnTo>
                  <a:lnTo>
                    <a:pt x="88" y="124"/>
                  </a:lnTo>
                  <a:lnTo>
                    <a:pt x="90" y="122"/>
                  </a:lnTo>
                  <a:lnTo>
                    <a:pt x="97" y="117"/>
                  </a:lnTo>
                  <a:lnTo>
                    <a:pt x="102" y="114"/>
                  </a:lnTo>
                  <a:lnTo>
                    <a:pt x="109" y="114"/>
                  </a:lnTo>
                  <a:lnTo>
                    <a:pt x="114" y="112"/>
                  </a:lnTo>
                  <a:lnTo>
                    <a:pt x="121" y="110"/>
                  </a:lnTo>
                  <a:lnTo>
                    <a:pt x="126" y="110"/>
                  </a:lnTo>
                  <a:lnTo>
                    <a:pt x="133" y="110"/>
                  </a:lnTo>
                  <a:lnTo>
                    <a:pt x="140" y="110"/>
                  </a:lnTo>
                  <a:lnTo>
                    <a:pt x="149" y="110"/>
                  </a:lnTo>
                  <a:lnTo>
                    <a:pt x="154" y="110"/>
                  </a:lnTo>
                  <a:lnTo>
                    <a:pt x="163" y="110"/>
                  </a:lnTo>
                  <a:lnTo>
                    <a:pt x="168" y="110"/>
                  </a:lnTo>
                  <a:lnTo>
                    <a:pt x="175" y="110"/>
                  </a:lnTo>
                  <a:lnTo>
                    <a:pt x="180" y="110"/>
                  </a:lnTo>
                  <a:lnTo>
                    <a:pt x="185" y="110"/>
                  </a:lnTo>
                  <a:lnTo>
                    <a:pt x="192" y="110"/>
                  </a:lnTo>
                  <a:lnTo>
                    <a:pt x="194" y="112"/>
                  </a:lnTo>
                  <a:lnTo>
                    <a:pt x="209"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48" name="Freeform 49"/>
            <p:cNvSpPr>
              <a:spLocks/>
            </p:cNvSpPr>
            <p:nvPr/>
          </p:nvSpPr>
          <p:spPr bwMode="auto">
            <a:xfrm>
              <a:off x="5453" y="9117"/>
              <a:ext cx="908" cy="484"/>
            </a:xfrm>
            <a:custGeom>
              <a:avLst/>
              <a:gdLst>
                <a:gd name="T0" fmla="*/ 52 w 908"/>
                <a:gd name="T1" fmla="*/ 382 h 484"/>
                <a:gd name="T2" fmla="*/ 119 w 908"/>
                <a:gd name="T3" fmla="*/ 403 h 484"/>
                <a:gd name="T4" fmla="*/ 192 w 908"/>
                <a:gd name="T5" fmla="*/ 418 h 484"/>
                <a:gd name="T6" fmla="*/ 225 w 908"/>
                <a:gd name="T7" fmla="*/ 413 h 484"/>
                <a:gd name="T8" fmla="*/ 190 w 908"/>
                <a:gd name="T9" fmla="*/ 353 h 484"/>
                <a:gd name="T10" fmla="*/ 164 w 908"/>
                <a:gd name="T11" fmla="*/ 282 h 484"/>
                <a:gd name="T12" fmla="*/ 164 w 908"/>
                <a:gd name="T13" fmla="*/ 204 h 484"/>
                <a:gd name="T14" fmla="*/ 178 w 908"/>
                <a:gd name="T15" fmla="*/ 137 h 484"/>
                <a:gd name="T16" fmla="*/ 199 w 908"/>
                <a:gd name="T17" fmla="*/ 73 h 484"/>
                <a:gd name="T18" fmla="*/ 225 w 908"/>
                <a:gd name="T19" fmla="*/ 19 h 484"/>
                <a:gd name="T20" fmla="*/ 268 w 908"/>
                <a:gd name="T21" fmla="*/ 0 h 484"/>
                <a:gd name="T22" fmla="*/ 249 w 908"/>
                <a:gd name="T23" fmla="*/ 38 h 484"/>
                <a:gd name="T24" fmla="*/ 278 w 908"/>
                <a:gd name="T25" fmla="*/ 102 h 484"/>
                <a:gd name="T26" fmla="*/ 330 w 908"/>
                <a:gd name="T27" fmla="*/ 152 h 484"/>
                <a:gd name="T28" fmla="*/ 394 w 908"/>
                <a:gd name="T29" fmla="*/ 178 h 484"/>
                <a:gd name="T30" fmla="*/ 453 w 908"/>
                <a:gd name="T31" fmla="*/ 187 h 484"/>
                <a:gd name="T32" fmla="*/ 524 w 908"/>
                <a:gd name="T33" fmla="*/ 185 h 484"/>
                <a:gd name="T34" fmla="*/ 579 w 908"/>
                <a:gd name="T35" fmla="*/ 168 h 484"/>
                <a:gd name="T36" fmla="*/ 629 w 908"/>
                <a:gd name="T37" fmla="*/ 140 h 484"/>
                <a:gd name="T38" fmla="*/ 678 w 908"/>
                <a:gd name="T39" fmla="*/ 149 h 484"/>
                <a:gd name="T40" fmla="*/ 752 w 908"/>
                <a:gd name="T41" fmla="*/ 178 h 484"/>
                <a:gd name="T42" fmla="*/ 811 w 908"/>
                <a:gd name="T43" fmla="*/ 173 h 484"/>
                <a:gd name="T44" fmla="*/ 885 w 908"/>
                <a:gd name="T45" fmla="*/ 142 h 484"/>
                <a:gd name="T46" fmla="*/ 904 w 908"/>
                <a:gd name="T47" fmla="*/ 168 h 484"/>
                <a:gd name="T48" fmla="*/ 847 w 908"/>
                <a:gd name="T49" fmla="*/ 194 h 484"/>
                <a:gd name="T50" fmla="*/ 799 w 908"/>
                <a:gd name="T51" fmla="*/ 204 h 484"/>
                <a:gd name="T52" fmla="*/ 747 w 908"/>
                <a:gd name="T53" fmla="*/ 204 h 484"/>
                <a:gd name="T54" fmla="*/ 674 w 908"/>
                <a:gd name="T55" fmla="*/ 175 h 484"/>
                <a:gd name="T56" fmla="*/ 636 w 908"/>
                <a:gd name="T57" fmla="*/ 159 h 484"/>
                <a:gd name="T58" fmla="*/ 588 w 908"/>
                <a:gd name="T59" fmla="*/ 190 h 484"/>
                <a:gd name="T60" fmla="*/ 517 w 908"/>
                <a:gd name="T61" fmla="*/ 213 h 484"/>
                <a:gd name="T62" fmla="*/ 460 w 908"/>
                <a:gd name="T63" fmla="*/ 218 h 484"/>
                <a:gd name="T64" fmla="*/ 408 w 908"/>
                <a:gd name="T65" fmla="*/ 211 h 484"/>
                <a:gd name="T66" fmla="*/ 354 w 908"/>
                <a:gd name="T67" fmla="*/ 192 h 484"/>
                <a:gd name="T68" fmla="*/ 304 w 908"/>
                <a:gd name="T69" fmla="*/ 163 h 484"/>
                <a:gd name="T70" fmla="*/ 259 w 908"/>
                <a:gd name="T71" fmla="*/ 114 h 484"/>
                <a:gd name="T72" fmla="*/ 237 w 908"/>
                <a:gd name="T73" fmla="*/ 57 h 484"/>
                <a:gd name="T74" fmla="*/ 223 w 908"/>
                <a:gd name="T75" fmla="*/ 87 h 484"/>
                <a:gd name="T76" fmla="*/ 207 w 908"/>
                <a:gd name="T77" fmla="*/ 142 h 484"/>
                <a:gd name="T78" fmla="*/ 195 w 908"/>
                <a:gd name="T79" fmla="*/ 201 h 484"/>
                <a:gd name="T80" fmla="*/ 195 w 908"/>
                <a:gd name="T81" fmla="*/ 251 h 484"/>
                <a:gd name="T82" fmla="*/ 211 w 908"/>
                <a:gd name="T83" fmla="*/ 311 h 484"/>
                <a:gd name="T84" fmla="*/ 240 w 908"/>
                <a:gd name="T85" fmla="*/ 370 h 484"/>
                <a:gd name="T86" fmla="*/ 273 w 908"/>
                <a:gd name="T87" fmla="*/ 420 h 484"/>
                <a:gd name="T88" fmla="*/ 332 w 908"/>
                <a:gd name="T89" fmla="*/ 456 h 484"/>
                <a:gd name="T90" fmla="*/ 384 w 908"/>
                <a:gd name="T91" fmla="*/ 456 h 484"/>
                <a:gd name="T92" fmla="*/ 439 w 908"/>
                <a:gd name="T93" fmla="*/ 444 h 484"/>
                <a:gd name="T94" fmla="*/ 496 w 908"/>
                <a:gd name="T95" fmla="*/ 425 h 484"/>
                <a:gd name="T96" fmla="*/ 567 w 908"/>
                <a:gd name="T97" fmla="*/ 380 h 484"/>
                <a:gd name="T98" fmla="*/ 602 w 908"/>
                <a:gd name="T99" fmla="*/ 372 h 484"/>
                <a:gd name="T100" fmla="*/ 546 w 908"/>
                <a:gd name="T101" fmla="*/ 429 h 484"/>
                <a:gd name="T102" fmla="*/ 493 w 908"/>
                <a:gd name="T103" fmla="*/ 460 h 484"/>
                <a:gd name="T104" fmla="*/ 427 w 908"/>
                <a:gd name="T105" fmla="*/ 479 h 484"/>
                <a:gd name="T106" fmla="*/ 368 w 908"/>
                <a:gd name="T107" fmla="*/ 484 h 484"/>
                <a:gd name="T108" fmla="*/ 316 w 908"/>
                <a:gd name="T109" fmla="*/ 477 h 484"/>
                <a:gd name="T110" fmla="*/ 263 w 908"/>
                <a:gd name="T111" fmla="*/ 456 h 484"/>
                <a:gd name="T112" fmla="*/ 218 w 908"/>
                <a:gd name="T113" fmla="*/ 446 h 484"/>
                <a:gd name="T114" fmla="*/ 150 w 908"/>
                <a:gd name="T115" fmla="*/ 441 h 484"/>
                <a:gd name="T116" fmla="*/ 67 w 908"/>
                <a:gd name="T117" fmla="*/ 420 h 484"/>
                <a:gd name="T118" fmla="*/ 12 w 908"/>
                <a:gd name="T119" fmla="*/ 370 h 4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08"/>
                <a:gd name="T181" fmla="*/ 0 h 484"/>
                <a:gd name="T182" fmla="*/ 908 w 908"/>
                <a:gd name="T183" fmla="*/ 484 h 4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08" h="484">
                  <a:moveTo>
                    <a:pt x="12" y="370"/>
                  </a:moveTo>
                  <a:lnTo>
                    <a:pt x="14" y="370"/>
                  </a:lnTo>
                  <a:lnTo>
                    <a:pt x="17" y="372"/>
                  </a:lnTo>
                  <a:lnTo>
                    <a:pt x="24" y="375"/>
                  </a:lnTo>
                  <a:lnTo>
                    <a:pt x="36" y="380"/>
                  </a:lnTo>
                  <a:lnTo>
                    <a:pt x="41" y="380"/>
                  </a:lnTo>
                  <a:lnTo>
                    <a:pt x="48" y="382"/>
                  </a:lnTo>
                  <a:lnTo>
                    <a:pt x="52" y="382"/>
                  </a:lnTo>
                  <a:lnTo>
                    <a:pt x="62" y="387"/>
                  </a:lnTo>
                  <a:lnTo>
                    <a:pt x="67" y="389"/>
                  </a:lnTo>
                  <a:lnTo>
                    <a:pt x="76" y="391"/>
                  </a:lnTo>
                  <a:lnTo>
                    <a:pt x="83" y="394"/>
                  </a:lnTo>
                  <a:lnTo>
                    <a:pt x="93" y="396"/>
                  </a:lnTo>
                  <a:lnTo>
                    <a:pt x="102" y="399"/>
                  </a:lnTo>
                  <a:lnTo>
                    <a:pt x="109" y="401"/>
                  </a:lnTo>
                  <a:lnTo>
                    <a:pt x="119" y="403"/>
                  </a:lnTo>
                  <a:lnTo>
                    <a:pt x="128" y="406"/>
                  </a:lnTo>
                  <a:lnTo>
                    <a:pt x="138" y="408"/>
                  </a:lnTo>
                  <a:lnTo>
                    <a:pt x="147" y="410"/>
                  </a:lnTo>
                  <a:lnTo>
                    <a:pt x="157" y="413"/>
                  </a:lnTo>
                  <a:lnTo>
                    <a:pt x="166" y="415"/>
                  </a:lnTo>
                  <a:lnTo>
                    <a:pt x="173" y="415"/>
                  </a:lnTo>
                  <a:lnTo>
                    <a:pt x="183" y="415"/>
                  </a:lnTo>
                  <a:lnTo>
                    <a:pt x="192" y="418"/>
                  </a:lnTo>
                  <a:lnTo>
                    <a:pt x="202" y="420"/>
                  </a:lnTo>
                  <a:lnTo>
                    <a:pt x="209" y="420"/>
                  </a:lnTo>
                  <a:lnTo>
                    <a:pt x="218" y="422"/>
                  </a:lnTo>
                  <a:lnTo>
                    <a:pt x="225" y="422"/>
                  </a:lnTo>
                  <a:lnTo>
                    <a:pt x="235" y="422"/>
                  </a:lnTo>
                  <a:lnTo>
                    <a:pt x="233" y="420"/>
                  </a:lnTo>
                  <a:lnTo>
                    <a:pt x="230" y="418"/>
                  </a:lnTo>
                  <a:lnTo>
                    <a:pt x="225" y="413"/>
                  </a:lnTo>
                  <a:lnTo>
                    <a:pt x="221" y="406"/>
                  </a:lnTo>
                  <a:lnTo>
                    <a:pt x="214" y="396"/>
                  </a:lnTo>
                  <a:lnTo>
                    <a:pt x="207" y="387"/>
                  </a:lnTo>
                  <a:lnTo>
                    <a:pt x="202" y="380"/>
                  </a:lnTo>
                  <a:lnTo>
                    <a:pt x="199" y="372"/>
                  </a:lnTo>
                  <a:lnTo>
                    <a:pt x="197" y="368"/>
                  </a:lnTo>
                  <a:lnTo>
                    <a:pt x="192" y="361"/>
                  </a:lnTo>
                  <a:lnTo>
                    <a:pt x="190" y="353"/>
                  </a:lnTo>
                  <a:lnTo>
                    <a:pt x="185" y="344"/>
                  </a:lnTo>
                  <a:lnTo>
                    <a:pt x="180" y="337"/>
                  </a:lnTo>
                  <a:lnTo>
                    <a:pt x="178" y="327"/>
                  </a:lnTo>
                  <a:lnTo>
                    <a:pt x="173" y="318"/>
                  </a:lnTo>
                  <a:lnTo>
                    <a:pt x="171" y="311"/>
                  </a:lnTo>
                  <a:lnTo>
                    <a:pt x="169" y="301"/>
                  </a:lnTo>
                  <a:lnTo>
                    <a:pt x="166" y="292"/>
                  </a:lnTo>
                  <a:lnTo>
                    <a:pt x="164" y="282"/>
                  </a:lnTo>
                  <a:lnTo>
                    <a:pt x="164" y="273"/>
                  </a:lnTo>
                  <a:lnTo>
                    <a:pt x="161" y="263"/>
                  </a:lnTo>
                  <a:lnTo>
                    <a:pt x="161" y="254"/>
                  </a:lnTo>
                  <a:lnTo>
                    <a:pt x="161" y="242"/>
                  </a:lnTo>
                  <a:lnTo>
                    <a:pt x="161" y="230"/>
                  </a:lnTo>
                  <a:lnTo>
                    <a:pt x="161" y="220"/>
                  </a:lnTo>
                  <a:lnTo>
                    <a:pt x="164" y="211"/>
                  </a:lnTo>
                  <a:lnTo>
                    <a:pt x="164" y="204"/>
                  </a:lnTo>
                  <a:lnTo>
                    <a:pt x="164" y="197"/>
                  </a:lnTo>
                  <a:lnTo>
                    <a:pt x="166" y="192"/>
                  </a:lnTo>
                  <a:lnTo>
                    <a:pt x="166" y="187"/>
                  </a:lnTo>
                  <a:lnTo>
                    <a:pt x="169" y="175"/>
                  </a:lnTo>
                  <a:lnTo>
                    <a:pt x="171" y="166"/>
                  </a:lnTo>
                  <a:lnTo>
                    <a:pt x="173" y="156"/>
                  </a:lnTo>
                  <a:lnTo>
                    <a:pt x="176" y="147"/>
                  </a:lnTo>
                  <a:lnTo>
                    <a:pt x="178" y="137"/>
                  </a:lnTo>
                  <a:lnTo>
                    <a:pt x="180" y="128"/>
                  </a:lnTo>
                  <a:lnTo>
                    <a:pt x="183" y="118"/>
                  </a:lnTo>
                  <a:lnTo>
                    <a:pt x="185" y="109"/>
                  </a:lnTo>
                  <a:lnTo>
                    <a:pt x="190" y="102"/>
                  </a:lnTo>
                  <a:lnTo>
                    <a:pt x="192" y="95"/>
                  </a:lnTo>
                  <a:lnTo>
                    <a:pt x="195" y="87"/>
                  </a:lnTo>
                  <a:lnTo>
                    <a:pt x="197" y="80"/>
                  </a:lnTo>
                  <a:lnTo>
                    <a:pt x="199" y="73"/>
                  </a:lnTo>
                  <a:lnTo>
                    <a:pt x="204" y="66"/>
                  </a:lnTo>
                  <a:lnTo>
                    <a:pt x="207" y="59"/>
                  </a:lnTo>
                  <a:lnTo>
                    <a:pt x="207" y="54"/>
                  </a:lnTo>
                  <a:lnTo>
                    <a:pt x="209" y="47"/>
                  </a:lnTo>
                  <a:lnTo>
                    <a:pt x="214" y="42"/>
                  </a:lnTo>
                  <a:lnTo>
                    <a:pt x="218" y="33"/>
                  </a:lnTo>
                  <a:lnTo>
                    <a:pt x="223" y="26"/>
                  </a:lnTo>
                  <a:lnTo>
                    <a:pt x="225" y="19"/>
                  </a:lnTo>
                  <a:lnTo>
                    <a:pt x="230" y="14"/>
                  </a:lnTo>
                  <a:lnTo>
                    <a:pt x="233" y="9"/>
                  </a:lnTo>
                  <a:lnTo>
                    <a:pt x="237" y="9"/>
                  </a:lnTo>
                  <a:lnTo>
                    <a:pt x="240" y="7"/>
                  </a:lnTo>
                  <a:lnTo>
                    <a:pt x="247" y="4"/>
                  </a:lnTo>
                  <a:lnTo>
                    <a:pt x="254" y="2"/>
                  </a:lnTo>
                  <a:lnTo>
                    <a:pt x="261" y="2"/>
                  </a:lnTo>
                  <a:lnTo>
                    <a:pt x="268" y="0"/>
                  </a:lnTo>
                  <a:lnTo>
                    <a:pt x="275" y="0"/>
                  </a:lnTo>
                  <a:lnTo>
                    <a:pt x="278" y="0"/>
                  </a:lnTo>
                  <a:lnTo>
                    <a:pt x="280" y="0"/>
                  </a:lnTo>
                  <a:lnTo>
                    <a:pt x="282" y="19"/>
                  </a:lnTo>
                  <a:lnTo>
                    <a:pt x="247" y="28"/>
                  </a:lnTo>
                  <a:lnTo>
                    <a:pt x="249" y="33"/>
                  </a:lnTo>
                  <a:lnTo>
                    <a:pt x="249" y="38"/>
                  </a:lnTo>
                  <a:lnTo>
                    <a:pt x="252" y="47"/>
                  </a:lnTo>
                  <a:lnTo>
                    <a:pt x="256" y="57"/>
                  </a:lnTo>
                  <a:lnTo>
                    <a:pt x="261" y="69"/>
                  </a:lnTo>
                  <a:lnTo>
                    <a:pt x="263" y="76"/>
                  </a:lnTo>
                  <a:lnTo>
                    <a:pt x="268" y="80"/>
                  </a:lnTo>
                  <a:lnTo>
                    <a:pt x="271" y="87"/>
                  </a:lnTo>
                  <a:lnTo>
                    <a:pt x="275" y="95"/>
                  </a:lnTo>
                  <a:lnTo>
                    <a:pt x="278" y="102"/>
                  </a:lnTo>
                  <a:lnTo>
                    <a:pt x="285" y="106"/>
                  </a:lnTo>
                  <a:lnTo>
                    <a:pt x="287" y="114"/>
                  </a:lnTo>
                  <a:lnTo>
                    <a:pt x="294" y="121"/>
                  </a:lnTo>
                  <a:lnTo>
                    <a:pt x="301" y="125"/>
                  </a:lnTo>
                  <a:lnTo>
                    <a:pt x="306" y="133"/>
                  </a:lnTo>
                  <a:lnTo>
                    <a:pt x="313" y="140"/>
                  </a:lnTo>
                  <a:lnTo>
                    <a:pt x="320" y="144"/>
                  </a:lnTo>
                  <a:lnTo>
                    <a:pt x="330" y="152"/>
                  </a:lnTo>
                  <a:lnTo>
                    <a:pt x="337" y="156"/>
                  </a:lnTo>
                  <a:lnTo>
                    <a:pt x="346" y="161"/>
                  </a:lnTo>
                  <a:lnTo>
                    <a:pt x="356" y="166"/>
                  </a:lnTo>
                  <a:lnTo>
                    <a:pt x="365" y="171"/>
                  </a:lnTo>
                  <a:lnTo>
                    <a:pt x="375" y="175"/>
                  </a:lnTo>
                  <a:lnTo>
                    <a:pt x="382" y="175"/>
                  </a:lnTo>
                  <a:lnTo>
                    <a:pt x="387" y="178"/>
                  </a:lnTo>
                  <a:lnTo>
                    <a:pt x="394" y="178"/>
                  </a:lnTo>
                  <a:lnTo>
                    <a:pt x="399" y="180"/>
                  </a:lnTo>
                  <a:lnTo>
                    <a:pt x="410" y="182"/>
                  </a:lnTo>
                  <a:lnTo>
                    <a:pt x="422" y="185"/>
                  </a:lnTo>
                  <a:lnTo>
                    <a:pt x="427" y="185"/>
                  </a:lnTo>
                  <a:lnTo>
                    <a:pt x="434" y="185"/>
                  </a:lnTo>
                  <a:lnTo>
                    <a:pt x="439" y="185"/>
                  </a:lnTo>
                  <a:lnTo>
                    <a:pt x="444" y="187"/>
                  </a:lnTo>
                  <a:lnTo>
                    <a:pt x="453" y="187"/>
                  </a:lnTo>
                  <a:lnTo>
                    <a:pt x="463" y="190"/>
                  </a:lnTo>
                  <a:lnTo>
                    <a:pt x="472" y="190"/>
                  </a:lnTo>
                  <a:lnTo>
                    <a:pt x="484" y="190"/>
                  </a:lnTo>
                  <a:lnTo>
                    <a:pt x="491" y="190"/>
                  </a:lnTo>
                  <a:lnTo>
                    <a:pt x="501" y="190"/>
                  </a:lnTo>
                  <a:lnTo>
                    <a:pt x="508" y="187"/>
                  </a:lnTo>
                  <a:lnTo>
                    <a:pt x="517" y="187"/>
                  </a:lnTo>
                  <a:lnTo>
                    <a:pt x="524" y="185"/>
                  </a:lnTo>
                  <a:lnTo>
                    <a:pt x="531" y="185"/>
                  </a:lnTo>
                  <a:lnTo>
                    <a:pt x="538" y="185"/>
                  </a:lnTo>
                  <a:lnTo>
                    <a:pt x="548" y="182"/>
                  </a:lnTo>
                  <a:lnTo>
                    <a:pt x="553" y="180"/>
                  </a:lnTo>
                  <a:lnTo>
                    <a:pt x="560" y="178"/>
                  </a:lnTo>
                  <a:lnTo>
                    <a:pt x="567" y="175"/>
                  </a:lnTo>
                  <a:lnTo>
                    <a:pt x="574" y="173"/>
                  </a:lnTo>
                  <a:lnTo>
                    <a:pt x="579" y="168"/>
                  </a:lnTo>
                  <a:lnTo>
                    <a:pt x="586" y="166"/>
                  </a:lnTo>
                  <a:lnTo>
                    <a:pt x="593" y="163"/>
                  </a:lnTo>
                  <a:lnTo>
                    <a:pt x="600" y="159"/>
                  </a:lnTo>
                  <a:lnTo>
                    <a:pt x="605" y="156"/>
                  </a:lnTo>
                  <a:lnTo>
                    <a:pt x="610" y="152"/>
                  </a:lnTo>
                  <a:lnTo>
                    <a:pt x="617" y="149"/>
                  </a:lnTo>
                  <a:lnTo>
                    <a:pt x="624" y="144"/>
                  </a:lnTo>
                  <a:lnTo>
                    <a:pt x="629" y="140"/>
                  </a:lnTo>
                  <a:lnTo>
                    <a:pt x="636" y="137"/>
                  </a:lnTo>
                  <a:lnTo>
                    <a:pt x="643" y="133"/>
                  </a:lnTo>
                  <a:lnTo>
                    <a:pt x="647" y="128"/>
                  </a:lnTo>
                  <a:lnTo>
                    <a:pt x="650" y="130"/>
                  </a:lnTo>
                  <a:lnTo>
                    <a:pt x="659" y="135"/>
                  </a:lnTo>
                  <a:lnTo>
                    <a:pt x="664" y="140"/>
                  </a:lnTo>
                  <a:lnTo>
                    <a:pt x="671" y="144"/>
                  </a:lnTo>
                  <a:lnTo>
                    <a:pt x="678" y="149"/>
                  </a:lnTo>
                  <a:lnTo>
                    <a:pt x="688" y="154"/>
                  </a:lnTo>
                  <a:lnTo>
                    <a:pt x="695" y="159"/>
                  </a:lnTo>
                  <a:lnTo>
                    <a:pt x="704" y="163"/>
                  </a:lnTo>
                  <a:lnTo>
                    <a:pt x="714" y="168"/>
                  </a:lnTo>
                  <a:lnTo>
                    <a:pt x="726" y="173"/>
                  </a:lnTo>
                  <a:lnTo>
                    <a:pt x="735" y="175"/>
                  </a:lnTo>
                  <a:lnTo>
                    <a:pt x="747" y="178"/>
                  </a:lnTo>
                  <a:lnTo>
                    <a:pt x="752" y="178"/>
                  </a:lnTo>
                  <a:lnTo>
                    <a:pt x="757" y="180"/>
                  </a:lnTo>
                  <a:lnTo>
                    <a:pt x="764" y="180"/>
                  </a:lnTo>
                  <a:lnTo>
                    <a:pt x="771" y="180"/>
                  </a:lnTo>
                  <a:lnTo>
                    <a:pt x="780" y="180"/>
                  </a:lnTo>
                  <a:lnTo>
                    <a:pt x="792" y="178"/>
                  </a:lnTo>
                  <a:lnTo>
                    <a:pt x="797" y="175"/>
                  </a:lnTo>
                  <a:lnTo>
                    <a:pt x="804" y="175"/>
                  </a:lnTo>
                  <a:lnTo>
                    <a:pt x="811" y="173"/>
                  </a:lnTo>
                  <a:lnTo>
                    <a:pt x="816" y="173"/>
                  </a:lnTo>
                  <a:lnTo>
                    <a:pt x="828" y="168"/>
                  </a:lnTo>
                  <a:lnTo>
                    <a:pt x="837" y="163"/>
                  </a:lnTo>
                  <a:lnTo>
                    <a:pt x="849" y="159"/>
                  </a:lnTo>
                  <a:lnTo>
                    <a:pt x="861" y="156"/>
                  </a:lnTo>
                  <a:lnTo>
                    <a:pt x="868" y="152"/>
                  </a:lnTo>
                  <a:lnTo>
                    <a:pt x="877" y="147"/>
                  </a:lnTo>
                  <a:lnTo>
                    <a:pt x="885" y="142"/>
                  </a:lnTo>
                  <a:lnTo>
                    <a:pt x="892" y="140"/>
                  </a:lnTo>
                  <a:lnTo>
                    <a:pt x="896" y="135"/>
                  </a:lnTo>
                  <a:lnTo>
                    <a:pt x="901" y="133"/>
                  </a:lnTo>
                  <a:lnTo>
                    <a:pt x="904" y="133"/>
                  </a:lnTo>
                  <a:lnTo>
                    <a:pt x="906" y="133"/>
                  </a:lnTo>
                  <a:lnTo>
                    <a:pt x="908" y="168"/>
                  </a:lnTo>
                  <a:lnTo>
                    <a:pt x="906" y="168"/>
                  </a:lnTo>
                  <a:lnTo>
                    <a:pt x="904" y="168"/>
                  </a:lnTo>
                  <a:lnTo>
                    <a:pt x="899" y="171"/>
                  </a:lnTo>
                  <a:lnTo>
                    <a:pt x="894" y="173"/>
                  </a:lnTo>
                  <a:lnTo>
                    <a:pt x="887" y="178"/>
                  </a:lnTo>
                  <a:lnTo>
                    <a:pt x="880" y="180"/>
                  </a:lnTo>
                  <a:lnTo>
                    <a:pt x="870" y="185"/>
                  </a:lnTo>
                  <a:lnTo>
                    <a:pt x="861" y="190"/>
                  </a:lnTo>
                  <a:lnTo>
                    <a:pt x="854" y="192"/>
                  </a:lnTo>
                  <a:lnTo>
                    <a:pt x="847" y="194"/>
                  </a:lnTo>
                  <a:lnTo>
                    <a:pt x="842" y="194"/>
                  </a:lnTo>
                  <a:lnTo>
                    <a:pt x="837" y="197"/>
                  </a:lnTo>
                  <a:lnTo>
                    <a:pt x="830" y="199"/>
                  </a:lnTo>
                  <a:lnTo>
                    <a:pt x="823" y="201"/>
                  </a:lnTo>
                  <a:lnTo>
                    <a:pt x="818" y="201"/>
                  </a:lnTo>
                  <a:lnTo>
                    <a:pt x="811" y="204"/>
                  </a:lnTo>
                  <a:lnTo>
                    <a:pt x="804" y="204"/>
                  </a:lnTo>
                  <a:lnTo>
                    <a:pt x="799" y="204"/>
                  </a:lnTo>
                  <a:lnTo>
                    <a:pt x="792" y="206"/>
                  </a:lnTo>
                  <a:lnTo>
                    <a:pt x="785" y="206"/>
                  </a:lnTo>
                  <a:lnTo>
                    <a:pt x="778" y="206"/>
                  </a:lnTo>
                  <a:lnTo>
                    <a:pt x="773" y="206"/>
                  </a:lnTo>
                  <a:lnTo>
                    <a:pt x="766" y="206"/>
                  </a:lnTo>
                  <a:lnTo>
                    <a:pt x="759" y="209"/>
                  </a:lnTo>
                  <a:lnTo>
                    <a:pt x="752" y="206"/>
                  </a:lnTo>
                  <a:lnTo>
                    <a:pt x="747" y="204"/>
                  </a:lnTo>
                  <a:lnTo>
                    <a:pt x="740" y="204"/>
                  </a:lnTo>
                  <a:lnTo>
                    <a:pt x="733" y="201"/>
                  </a:lnTo>
                  <a:lnTo>
                    <a:pt x="723" y="197"/>
                  </a:lnTo>
                  <a:lnTo>
                    <a:pt x="712" y="194"/>
                  </a:lnTo>
                  <a:lnTo>
                    <a:pt x="700" y="187"/>
                  </a:lnTo>
                  <a:lnTo>
                    <a:pt x="690" y="185"/>
                  </a:lnTo>
                  <a:lnTo>
                    <a:pt x="681" y="180"/>
                  </a:lnTo>
                  <a:lnTo>
                    <a:pt x="674" y="175"/>
                  </a:lnTo>
                  <a:lnTo>
                    <a:pt x="666" y="171"/>
                  </a:lnTo>
                  <a:lnTo>
                    <a:pt x="659" y="166"/>
                  </a:lnTo>
                  <a:lnTo>
                    <a:pt x="652" y="163"/>
                  </a:lnTo>
                  <a:lnTo>
                    <a:pt x="650" y="159"/>
                  </a:lnTo>
                  <a:lnTo>
                    <a:pt x="643" y="154"/>
                  </a:lnTo>
                  <a:lnTo>
                    <a:pt x="640" y="154"/>
                  </a:lnTo>
                  <a:lnTo>
                    <a:pt x="638" y="154"/>
                  </a:lnTo>
                  <a:lnTo>
                    <a:pt x="636" y="159"/>
                  </a:lnTo>
                  <a:lnTo>
                    <a:pt x="629" y="161"/>
                  </a:lnTo>
                  <a:lnTo>
                    <a:pt x="624" y="168"/>
                  </a:lnTo>
                  <a:lnTo>
                    <a:pt x="617" y="171"/>
                  </a:lnTo>
                  <a:lnTo>
                    <a:pt x="612" y="175"/>
                  </a:lnTo>
                  <a:lnTo>
                    <a:pt x="607" y="178"/>
                  </a:lnTo>
                  <a:lnTo>
                    <a:pt x="600" y="182"/>
                  </a:lnTo>
                  <a:lnTo>
                    <a:pt x="595" y="185"/>
                  </a:lnTo>
                  <a:lnTo>
                    <a:pt x="588" y="190"/>
                  </a:lnTo>
                  <a:lnTo>
                    <a:pt x="581" y="194"/>
                  </a:lnTo>
                  <a:lnTo>
                    <a:pt x="574" y="197"/>
                  </a:lnTo>
                  <a:lnTo>
                    <a:pt x="565" y="201"/>
                  </a:lnTo>
                  <a:lnTo>
                    <a:pt x="557" y="204"/>
                  </a:lnTo>
                  <a:lnTo>
                    <a:pt x="548" y="206"/>
                  </a:lnTo>
                  <a:lnTo>
                    <a:pt x="538" y="211"/>
                  </a:lnTo>
                  <a:lnTo>
                    <a:pt x="527" y="213"/>
                  </a:lnTo>
                  <a:lnTo>
                    <a:pt x="517" y="213"/>
                  </a:lnTo>
                  <a:lnTo>
                    <a:pt x="505" y="216"/>
                  </a:lnTo>
                  <a:lnTo>
                    <a:pt x="496" y="218"/>
                  </a:lnTo>
                  <a:lnTo>
                    <a:pt x="489" y="218"/>
                  </a:lnTo>
                  <a:lnTo>
                    <a:pt x="484" y="218"/>
                  </a:lnTo>
                  <a:lnTo>
                    <a:pt x="477" y="218"/>
                  </a:lnTo>
                  <a:lnTo>
                    <a:pt x="472" y="218"/>
                  </a:lnTo>
                  <a:lnTo>
                    <a:pt x="465" y="218"/>
                  </a:lnTo>
                  <a:lnTo>
                    <a:pt x="460" y="218"/>
                  </a:lnTo>
                  <a:lnTo>
                    <a:pt x="453" y="218"/>
                  </a:lnTo>
                  <a:lnTo>
                    <a:pt x="448" y="218"/>
                  </a:lnTo>
                  <a:lnTo>
                    <a:pt x="441" y="216"/>
                  </a:lnTo>
                  <a:lnTo>
                    <a:pt x="434" y="216"/>
                  </a:lnTo>
                  <a:lnTo>
                    <a:pt x="427" y="213"/>
                  </a:lnTo>
                  <a:lnTo>
                    <a:pt x="422" y="213"/>
                  </a:lnTo>
                  <a:lnTo>
                    <a:pt x="415" y="213"/>
                  </a:lnTo>
                  <a:lnTo>
                    <a:pt x="408" y="211"/>
                  </a:lnTo>
                  <a:lnTo>
                    <a:pt x="401" y="209"/>
                  </a:lnTo>
                  <a:lnTo>
                    <a:pt x="394" y="209"/>
                  </a:lnTo>
                  <a:lnTo>
                    <a:pt x="387" y="204"/>
                  </a:lnTo>
                  <a:lnTo>
                    <a:pt x="380" y="204"/>
                  </a:lnTo>
                  <a:lnTo>
                    <a:pt x="372" y="199"/>
                  </a:lnTo>
                  <a:lnTo>
                    <a:pt x="365" y="197"/>
                  </a:lnTo>
                  <a:lnTo>
                    <a:pt x="361" y="194"/>
                  </a:lnTo>
                  <a:lnTo>
                    <a:pt x="354" y="192"/>
                  </a:lnTo>
                  <a:lnTo>
                    <a:pt x="349" y="190"/>
                  </a:lnTo>
                  <a:lnTo>
                    <a:pt x="344" y="187"/>
                  </a:lnTo>
                  <a:lnTo>
                    <a:pt x="337" y="185"/>
                  </a:lnTo>
                  <a:lnTo>
                    <a:pt x="330" y="180"/>
                  </a:lnTo>
                  <a:lnTo>
                    <a:pt x="325" y="178"/>
                  </a:lnTo>
                  <a:lnTo>
                    <a:pt x="320" y="175"/>
                  </a:lnTo>
                  <a:lnTo>
                    <a:pt x="313" y="168"/>
                  </a:lnTo>
                  <a:lnTo>
                    <a:pt x="304" y="163"/>
                  </a:lnTo>
                  <a:lnTo>
                    <a:pt x="294" y="156"/>
                  </a:lnTo>
                  <a:lnTo>
                    <a:pt x="290" y="152"/>
                  </a:lnTo>
                  <a:lnTo>
                    <a:pt x="282" y="144"/>
                  </a:lnTo>
                  <a:lnTo>
                    <a:pt x="278" y="137"/>
                  </a:lnTo>
                  <a:lnTo>
                    <a:pt x="271" y="133"/>
                  </a:lnTo>
                  <a:lnTo>
                    <a:pt x="266" y="125"/>
                  </a:lnTo>
                  <a:lnTo>
                    <a:pt x="261" y="118"/>
                  </a:lnTo>
                  <a:lnTo>
                    <a:pt x="259" y="114"/>
                  </a:lnTo>
                  <a:lnTo>
                    <a:pt x="254" y="106"/>
                  </a:lnTo>
                  <a:lnTo>
                    <a:pt x="252" y="99"/>
                  </a:lnTo>
                  <a:lnTo>
                    <a:pt x="247" y="95"/>
                  </a:lnTo>
                  <a:lnTo>
                    <a:pt x="244" y="87"/>
                  </a:lnTo>
                  <a:lnTo>
                    <a:pt x="242" y="78"/>
                  </a:lnTo>
                  <a:lnTo>
                    <a:pt x="240" y="71"/>
                  </a:lnTo>
                  <a:lnTo>
                    <a:pt x="237" y="61"/>
                  </a:lnTo>
                  <a:lnTo>
                    <a:pt x="237" y="57"/>
                  </a:lnTo>
                  <a:lnTo>
                    <a:pt x="237" y="54"/>
                  </a:lnTo>
                  <a:lnTo>
                    <a:pt x="235" y="54"/>
                  </a:lnTo>
                  <a:lnTo>
                    <a:pt x="235" y="59"/>
                  </a:lnTo>
                  <a:lnTo>
                    <a:pt x="233" y="64"/>
                  </a:lnTo>
                  <a:lnTo>
                    <a:pt x="230" y="73"/>
                  </a:lnTo>
                  <a:lnTo>
                    <a:pt x="228" y="76"/>
                  </a:lnTo>
                  <a:lnTo>
                    <a:pt x="225" y="80"/>
                  </a:lnTo>
                  <a:lnTo>
                    <a:pt x="223" y="87"/>
                  </a:lnTo>
                  <a:lnTo>
                    <a:pt x="221" y="95"/>
                  </a:lnTo>
                  <a:lnTo>
                    <a:pt x="218" y="99"/>
                  </a:lnTo>
                  <a:lnTo>
                    <a:pt x="216" y="106"/>
                  </a:lnTo>
                  <a:lnTo>
                    <a:pt x="214" y="114"/>
                  </a:lnTo>
                  <a:lnTo>
                    <a:pt x="214" y="121"/>
                  </a:lnTo>
                  <a:lnTo>
                    <a:pt x="211" y="128"/>
                  </a:lnTo>
                  <a:lnTo>
                    <a:pt x="209" y="135"/>
                  </a:lnTo>
                  <a:lnTo>
                    <a:pt x="207" y="142"/>
                  </a:lnTo>
                  <a:lnTo>
                    <a:pt x="204" y="152"/>
                  </a:lnTo>
                  <a:lnTo>
                    <a:pt x="202" y="156"/>
                  </a:lnTo>
                  <a:lnTo>
                    <a:pt x="202" y="166"/>
                  </a:lnTo>
                  <a:lnTo>
                    <a:pt x="199" y="173"/>
                  </a:lnTo>
                  <a:lnTo>
                    <a:pt x="197" y="180"/>
                  </a:lnTo>
                  <a:lnTo>
                    <a:pt x="197" y="187"/>
                  </a:lnTo>
                  <a:lnTo>
                    <a:pt x="195" y="194"/>
                  </a:lnTo>
                  <a:lnTo>
                    <a:pt x="195" y="201"/>
                  </a:lnTo>
                  <a:lnTo>
                    <a:pt x="195" y="209"/>
                  </a:lnTo>
                  <a:lnTo>
                    <a:pt x="192" y="216"/>
                  </a:lnTo>
                  <a:lnTo>
                    <a:pt x="192" y="223"/>
                  </a:lnTo>
                  <a:lnTo>
                    <a:pt x="192" y="228"/>
                  </a:lnTo>
                  <a:lnTo>
                    <a:pt x="195" y="235"/>
                  </a:lnTo>
                  <a:lnTo>
                    <a:pt x="195" y="239"/>
                  </a:lnTo>
                  <a:lnTo>
                    <a:pt x="195" y="247"/>
                  </a:lnTo>
                  <a:lnTo>
                    <a:pt x="195" y="251"/>
                  </a:lnTo>
                  <a:lnTo>
                    <a:pt x="197" y="258"/>
                  </a:lnTo>
                  <a:lnTo>
                    <a:pt x="197" y="266"/>
                  </a:lnTo>
                  <a:lnTo>
                    <a:pt x="197" y="273"/>
                  </a:lnTo>
                  <a:lnTo>
                    <a:pt x="199" y="280"/>
                  </a:lnTo>
                  <a:lnTo>
                    <a:pt x="204" y="287"/>
                  </a:lnTo>
                  <a:lnTo>
                    <a:pt x="207" y="294"/>
                  </a:lnTo>
                  <a:lnTo>
                    <a:pt x="207" y="301"/>
                  </a:lnTo>
                  <a:lnTo>
                    <a:pt x="211" y="311"/>
                  </a:lnTo>
                  <a:lnTo>
                    <a:pt x="214" y="318"/>
                  </a:lnTo>
                  <a:lnTo>
                    <a:pt x="216" y="325"/>
                  </a:lnTo>
                  <a:lnTo>
                    <a:pt x="221" y="332"/>
                  </a:lnTo>
                  <a:lnTo>
                    <a:pt x="223" y="339"/>
                  </a:lnTo>
                  <a:lnTo>
                    <a:pt x="228" y="349"/>
                  </a:lnTo>
                  <a:lnTo>
                    <a:pt x="233" y="356"/>
                  </a:lnTo>
                  <a:lnTo>
                    <a:pt x="235" y="363"/>
                  </a:lnTo>
                  <a:lnTo>
                    <a:pt x="240" y="370"/>
                  </a:lnTo>
                  <a:lnTo>
                    <a:pt x="244" y="377"/>
                  </a:lnTo>
                  <a:lnTo>
                    <a:pt x="249" y="384"/>
                  </a:lnTo>
                  <a:lnTo>
                    <a:pt x="252" y="389"/>
                  </a:lnTo>
                  <a:lnTo>
                    <a:pt x="256" y="396"/>
                  </a:lnTo>
                  <a:lnTo>
                    <a:pt x="261" y="403"/>
                  </a:lnTo>
                  <a:lnTo>
                    <a:pt x="266" y="408"/>
                  </a:lnTo>
                  <a:lnTo>
                    <a:pt x="271" y="415"/>
                  </a:lnTo>
                  <a:lnTo>
                    <a:pt x="273" y="420"/>
                  </a:lnTo>
                  <a:lnTo>
                    <a:pt x="278" y="425"/>
                  </a:lnTo>
                  <a:lnTo>
                    <a:pt x="287" y="434"/>
                  </a:lnTo>
                  <a:lnTo>
                    <a:pt x="297" y="444"/>
                  </a:lnTo>
                  <a:lnTo>
                    <a:pt x="304" y="448"/>
                  </a:lnTo>
                  <a:lnTo>
                    <a:pt x="313" y="453"/>
                  </a:lnTo>
                  <a:lnTo>
                    <a:pt x="320" y="453"/>
                  </a:lnTo>
                  <a:lnTo>
                    <a:pt x="325" y="453"/>
                  </a:lnTo>
                  <a:lnTo>
                    <a:pt x="332" y="456"/>
                  </a:lnTo>
                  <a:lnTo>
                    <a:pt x="337" y="458"/>
                  </a:lnTo>
                  <a:lnTo>
                    <a:pt x="344" y="458"/>
                  </a:lnTo>
                  <a:lnTo>
                    <a:pt x="351" y="458"/>
                  </a:lnTo>
                  <a:lnTo>
                    <a:pt x="356" y="458"/>
                  </a:lnTo>
                  <a:lnTo>
                    <a:pt x="363" y="458"/>
                  </a:lnTo>
                  <a:lnTo>
                    <a:pt x="370" y="456"/>
                  </a:lnTo>
                  <a:lnTo>
                    <a:pt x="377" y="456"/>
                  </a:lnTo>
                  <a:lnTo>
                    <a:pt x="384" y="456"/>
                  </a:lnTo>
                  <a:lnTo>
                    <a:pt x="391" y="456"/>
                  </a:lnTo>
                  <a:lnTo>
                    <a:pt x="399" y="453"/>
                  </a:lnTo>
                  <a:lnTo>
                    <a:pt x="406" y="453"/>
                  </a:lnTo>
                  <a:lnTo>
                    <a:pt x="413" y="451"/>
                  </a:lnTo>
                  <a:lnTo>
                    <a:pt x="420" y="448"/>
                  </a:lnTo>
                  <a:lnTo>
                    <a:pt x="427" y="446"/>
                  </a:lnTo>
                  <a:lnTo>
                    <a:pt x="432" y="446"/>
                  </a:lnTo>
                  <a:lnTo>
                    <a:pt x="439" y="444"/>
                  </a:lnTo>
                  <a:lnTo>
                    <a:pt x="446" y="444"/>
                  </a:lnTo>
                  <a:lnTo>
                    <a:pt x="451" y="441"/>
                  </a:lnTo>
                  <a:lnTo>
                    <a:pt x="458" y="439"/>
                  </a:lnTo>
                  <a:lnTo>
                    <a:pt x="463" y="437"/>
                  </a:lnTo>
                  <a:lnTo>
                    <a:pt x="470" y="437"/>
                  </a:lnTo>
                  <a:lnTo>
                    <a:pt x="477" y="434"/>
                  </a:lnTo>
                  <a:lnTo>
                    <a:pt x="489" y="429"/>
                  </a:lnTo>
                  <a:lnTo>
                    <a:pt x="496" y="425"/>
                  </a:lnTo>
                  <a:lnTo>
                    <a:pt x="503" y="420"/>
                  </a:lnTo>
                  <a:lnTo>
                    <a:pt x="512" y="415"/>
                  </a:lnTo>
                  <a:lnTo>
                    <a:pt x="522" y="408"/>
                  </a:lnTo>
                  <a:lnTo>
                    <a:pt x="531" y="403"/>
                  </a:lnTo>
                  <a:lnTo>
                    <a:pt x="541" y="396"/>
                  </a:lnTo>
                  <a:lnTo>
                    <a:pt x="550" y="389"/>
                  </a:lnTo>
                  <a:lnTo>
                    <a:pt x="560" y="384"/>
                  </a:lnTo>
                  <a:lnTo>
                    <a:pt x="567" y="380"/>
                  </a:lnTo>
                  <a:lnTo>
                    <a:pt x="574" y="372"/>
                  </a:lnTo>
                  <a:lnTo>
                    <a:pt x="583" y="370"/>
                  </a:lnTo>
                  <a:lnTo>
                    <a:pt x="591" y="365"/>
                  </a:lnTo>
                  <a:lnTo>
                    <a:pt x="595" y="363"/>
                  </a:lnTo>
                  <a:lnTo>
                    <a:pt x="600" y="363"/>
                  </a:lnTo>
                  <a:lnTo>
                    <a:pt x="602" y="363"/>
                  </a:lnTo>
                  <a:lnTo>
                    <a:pt x="605" y="365"/>
                  </a:lnTo>
                  <a:lnTo>
                    <a:pt x="602" y="372"/>
                  </a:lnTo>
                  <a:lnTo>
                    <a:pt x="598" y="382"/>
                  </a:lnTo>
                  <a:lnTo>
                    <a:pt x="593" y="389"/>
                  </a:lnTo>
                  <a:lnTo>
                    <a:pt x="586" y="396"/>
                  </a:lnTo>
                  <a:lnTo>
                    <a:pt x="579" y="403"/>
                  </a:lnTo>
                  <a:lnTo>
                    <a:pt x="572" y="410"/>
                  </a:lnTo>
                  <a:lnTo>
                    <a:pt x="562" y="418"/>
                  </a:lnTo>
                  <a:lnTo>
                    <a:pt x="553" y="427"/>
                  </a:lnTo>
                  <a:lnTo>
                    <a:pt x="546" y="429"/>
                  </a:lnTo>
                  <a:lnTo>
                    <a:pt x="541" y="434"/>
                  </a:lnTo>
                  <a:lnTo>
                    <a:pt x="534" y="439"/>
                  </a:lnTo>
                  <a:lnTo>
                    <a:pt x="529" y="444"/>
                  </a:lnTo>
                  <a:lnTo>
                    <a:pt x="522" y="446"/>
                  </a:lnTo>
                  <a:lnTo>
                    <a:pt x="515" y="448"/>
                  </a:lnTo>
                  <a:lnTo>
                    <a:pt x="508" y="453"/>
                  </a:lnTo>
                  <a:lnTo>
                    <a:pt x="501" y="456"/>
                  </a:lnTo>
                  <a:lnTo>
                    <a:pt x="493" y="460"/>
                  </a:lnTo>
                  <a:lnTo>
                    <a:pt x="486" y="463"/>
                  </a:lnTo>
                  <a:lnTo>
                    <a:pt x="477" y="465"/>
                  </a:lnTo>
                  <a:lnTo>
                    <a:pt x="470" y="470"/>
                  </a:lnTo>
                  <a:lnTo>
                    <a:pt x="460" y="470"/>
                  </a:lnTo>
                  <a:lnTo>
                    <a:pt x="453" y="472"/>
                  </a:lnTo>
                  <a:lnTo>
                    <a:pt x="444" y="475"/>
                  </a:lnTo>
                  <a:lnTo>
                    <a:pt x="434" y="477"/>
                  </a:lnTo>
                  <a:lnTo>
                    <a:pt x="427" y="479"/>
                  </a:lnTo>
                  <a:lnTo>
                    <a:pt x="420" y="479"/>
                  </a:lnTo>
                  <a:lnTo>
                    <a:pt x="410" y="479"/>
                  </a:lnTo>
                  <a:lnTo>
                    <a:pt x="403" y="482"/>
                  </a:lnTo>
                  <a:lnTo>
                    <a:pt x="396" y="482"/>
                  </a:lnTo>
                  <a:lnTo>
                    <a:pt x="389" y="484"/>
                  </a:lnTo>
                  <a:lnTo>
                    <a:pt x="382" y="484"/>
                  </a:lnTo>
                  <a:lnTo>
                    <a:pt x="375" y="484"/>
                  </a:lnTo>
                  <a:lnTo>
                    <a:pt x="368" y="484"/>
                  </a:lnTo>
                  <a:lnTo>
                    <a:pt x="361" y="484"/>
                  </a:lnTo>
                  <a:lnTo>
                    <a:pt x="354" y="484"/>
                  </a:lnTo>
                  <a:lnTo>
                    <a:pt x="346" y="484"/>
                  </a:lnTo>
                  <a:lnTo>
                    <a:pt x="339" y="482"/>
                  </a:lnTo>
                  <a:lnTo>
                    <a:pt x="335" y="482"/>
                  </a:lnTo>
                  <a:lnTo>
                    <a:pt x="327" y="479"/>
                  </a:lnTo>
                  <a:lnTo>
                    <a:pt x="320" y="479"/>
                  </a:lnTo>
                  <a:lnTo>
                    <a:pt x="316" y="477"/>
                  </a:lnTo>
                  <a:lnTo>
                    <a:pt x="308" y="475"/>
                  </a:lnTo>
                  <a:lnTo>
                    <a:pt x="304" y="472"/>
                  </a:lnTo>
                  <a:lnTo>
                    <a:pt x="297" y="472"/>
                  </a:lnTo>
                  <a:lnTo>
                    <a:pt x="292" y="470"/>
                  </a:lnTo>
                  <a:lnTo>
                    <a:pt x="285" y="467"/>
                  </a:lnTo>
                  <a:lnTo>
                    <a:pt x="280" y="463"/>
                  </a:lnTo>
                  <a:lnTo>
                    <a:pt x="275" y="460"/>
                  </a:lnTo>
                  <a:lnTo>
                    <a:pt x="263" y="456"/>
                  </a:lnTo>
                  <a:lnTo>
                    <a:pt x="254" y="448"/>
                  </a:lnTo>
                  <a:lnTo>
                    <a:pt x="252" y="448"/>
                  </a:lnTo>
                  <a:lnTo>
                    <a:pt x="244" y="448"/>
                  </a:lnTo>
                  <a:lnTo>
                    <a:pt x="242" y="448"/>
                  </a:lnTo>
                  <a:lnTo>
                    <a:pt x="237" y="448"/>
                  </a:lnTo>
                  <a:lnTo>
                    <a:pt x="230" y="448"/>
                  </a:lnTo>
                  <a:lnTo>
                    <a:pt x="225" y="448"/>
                  </a:lnTo>
                  <a:lnTo>
                    <a:pt x="218" y="446"/>
                  </a:lnTo>
                  <a:lnTo>
                    <a:pt x="211" y="446"/>
                  </a:lnTo>
                  <a:lnTo>
                    <a:pt x="202" y="446"/>
                  </a:lnTo>
                  <a:lnTo>
                    <a:pt x="195" y="446"/>
                  </a:lnTo>
                  <a:lnTo>
                    <a:pt x="185" y="444"/>
                  </a:lnTo>
                  <a:lnTo>
                    <a:pt x="178" y="444"/>
                  </a:lnTo>
                  <a:lnTo>
                    <a:pt x="169" y="444"/>
                  </a:lnTo>
                  <a:lnTo>
                    <a:pt x="159" y="444"/>
                  </a:lnTo>
                  <a:lnTo>
                    <a:pt x="150" y="441"/>
                  </a:lnTo>
                  <a:lnTo>
                    <a:pt x="138" y="439"/>
                  </a:lnTo>
                  <a:lnTo>
                    <a:pt x="128" y="437"/>
                  </a:lnTo>
                  <a:lnTo>
                    <a:pt x="119" y="434"/>
                  </a:lnTo>
                  <a:lnTo>
                    <a:pt x="107" y="432"/>
                  </a:lnTo>
                  <a:lnTo>
                    <a:pt x="97" y="429"/>
                  </a:lnTo>
                  <a:lnTo>
                    <a:pt x="86" y="425"/>
                  </a:lnTo>
                  <a:lnTo>
                    <a:pt x="76" y="425"/>
                  </a:lnTo>
                  <a:lnTo>
                    <a:pt x="67" y="420"/>
                  </a:lnTo>
                  <a:lnTo>
                    <a:pt x="55" y="415"/>
                  </a:lnTo>
                  <a:lnTo>
                    <a:pt x="45" y="410"/>
                  </a:lnTo>
                  <a:lnTo>
                    <a:pt x="36" y="406"/>
                  </a:lnTo>
                  <a:lnTo>
                    <a:pt x="26" y="401"/>
                  </a:lnTo>
                  <a:lnTo>
                    <a:pt x="17" y="396"/>
                  </a:lnTo>
                  <a:lnTo>
                    <a:pt x="7" y="389"/>
                  </a:lnTo>
                  <a:lnTo>
                    <a:pt x="0" y="384"/>
                  </a:lnTo>
                  <a:lnTo>
                    <a:pt x="12" y="3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49" name="Freeform 50"/>
            <p:cNvSpPr>
              <a:spLocks/>
            </p:cNvSpPr>
            <p:nvPr/>
          </p:nvSpPr>
          <p:spPr bwMode="auto">
            <a:xfrm>
              <a:off x="5996" y="9273"/>
              <a:ext cx="365" cy="288"/>
            </a:xfrm>
            <a:custGeom>
              <a:avLst/>
              <a:gdLst>
                <a:gd name="T0" fmla="*/ 31 w 365"/>
                <a:gd name="T1" fmla="*/ 245 h 288"/>
                <a:gd name="T2" fmla="*/ 45 w 365"/>
                <a:gd name="T3" fmla="*/ 250 h 288"/>
                <a:gd name="T4" fmla="*/ 62 w 365"/>
                <a:gd name="T5" fmla="*/ 252 h 288"/>
                <a:gd name="T6" fmla="*/ 76 w 365"/>
                <a:gd name="T7" fmla="*/ 254 h 288"/>
                <a:gd name="T8" fmla="*/ 88 w 365"/>
                <a:gd name="T9" fmla="*/ 257 h 288"/>
                <a:gd name="T10" fmla="*/ 100 w 365"/>
                <a:gd name="T11" fmla="*/ 257 h 288"/>
                <a:gd name="T12" fmla="*/ 114 w 365"/>
                <a:gd name="T13" fmla="*/ 257 h 288"/>
                <a:gd name="T14" fmla="*/ 128 w 365"/>
                <a:gd name="T15" fmla="*/ 257 h 288"/>
                <a:gd name="T16" fmla="*/ 142 w 365"/>
                <a:gd name="T17" fmla="*/ 254 h 288"/>
                <a:gd name="T18" fmla="*/ 159 w 365"/>
                <a:gd name="T19" fmla="*/ 250 h 288"/>
                <a:gd name="T20" fmla="*/ 178 w 365"/>
                <a:gd name="T21" fmla="*/ 247 h 288"/>
                <a:gd name="T22" fmla="*/ 195 w 365"/>
                <a:gd name="T23" fmla="*/ 243 h 288"/>
                <a:gd name="T24" fmla="*/ 211 w 365"/>
                <a:gd name="T25" fmla="*/ 233 h 288"/>
                <a:gd name="T26" fmla="*/ 228 w 365"/>
                <a:gd name="T27" fmla="*/ 221 h 288"/>
                <a:gd name="T28" fmla="*/ 242 w 365"/>
                <a:gd name="T29" fmla="*/ 207 h 288"/>
                <a:gd name="T30" fmla="*/ 259 w 365"/>
                <a:gd name="T31" fmla="*/ 190 h 288"/>
                <a:gd name="T32" fmla="*/ 270 w 365"/>
                <a:gd name="T33" fmla="*/ 171 h 288"/>
                <a:gd name="T34" fmla="*/ 282 w 365"/>
                <a:gd name="T35" fmla="*/ 152 h 288"/>
                <a:gd name="T36" fmla="*/ 294 w 365"/>
                <a:gd name="T37" fmla="*/ 133 h 288"/>
                <a:gd name="T38" fmla="*/ 304 w 365"/>
                <a:gd name="T39" fmla="*/ 112 h 288"/>
                <a:gd name="T40" fmla="*/ 313 w 365"/>
                <a:gd name="T41" fmla="*/ 93 h 288"/>
                <a:gd name="T42" fmla="*/ 320 w 365"/>
                <a:gd name="T43" fmla="*/ 74 h 288"/>
                <a:gd name="T44" fmla="*/ 327 w 365"/>
                <a:gd name="T45" fmla="*/ 57 h 288"/>
                <a:gd name="T46" fmla="*/ 332 w 365"/>
                <a:gd name="T47" fmla="*/ 45 h 288"/>
                <a:gd name="T48" fmla="*/ 337 w 365"/>
                <a:gd name="T49" fmla="*/ 31 h 288"/>
                <a:gd name="T50" fmla="*/ 339 w 365"/>
                <a:gd name="T51" fmla="*/ 22 h 288"/>
                <a:gd name="T52" fmla="*/ 365 w 365"/>
                <a:gd name="T53" fmla="*/ 0 h 288"/>
                <a:gd name="T54" fmla="*/ 363 w 365"/>
                <a:gd name="T55" fmla="*/ 7 h 288"/>
                <a:gd name="T56" fmla="*/ 363 w 365"/>
                <a:gd name="T57" fmla="*/ 19 h 288"/>
                <a:gd name="T58" fmla="*/ 361 w 365"/>
                <a:gd name="T59" fmla="*/ 34 h 288"/>
                <a:gd name="T60" fmla="*/ 356 w 365"/>
                <a:gd name="T61" fmla="*/ 48 h 288"/>
                <a:gd name="T62" fmla="*/ 353 w 365"/>
                <a:gd name="T63" fmla="*/ 67 h 288"/>
                <a:gd name="T64" fmla="*/ 346 w 365"/>
                <a:gd name="T65" fmla="*/ 88 h 288"/>
                <a:gd name="T66" fmla="*/ 344 w 365"/>
                <a:gd name="T67" fmla="*/ 100 h 288"/>
                <a:gd name="T68" fmla="*/ 339 w 365"/>
                <a:gd name="T69" fmla="*/ 112 h 288"/>
                <a:gd name="T70" fmla="*/ 330 w 365"/>
                <a:gd name="T71" fmla="*/ 133 h 288"/>
                <a:gd name="T72" fmla="*/ 320 w 365"/>
                <a:gd name="T73" fmla="*/ 155 h 288"/>
                <a:gd name="T74" fmla="*/ 306 w 365"/>
                <a:gd name="T75" fmla="*/ 178 h 288"/>
                <a:gd name="T76" fmla="*/ 289 w 365"/>
                <a:gd name="T77" fmla="*/ 200 h 288"/>
                <a:gd name="T78" fmla="*/ 270 w 365"/>
                <a:gd name="T79" fmla="*/ 219 h 288"/>
                <a:gd name="T80" fmla="*/ 249 w 365"/>
                <a:gd name="T81" fmla="*/ 235 h 288"/>
                <a:gd name="T82" fmla="*/ 237 w 365"/>
                <a:gd name="T83" fmla="*/ 243 h 288"/>
                <a:gd name="T84" fmla="*/ 225 w 365"/>
                <a:gd name="T85" fmla="*/ 250 h 288"/>
                <a:gd name="T86" fmla="*/ 211 w 365"/>
                <a:gd name="T87" fmla="*/ 257 h 288"/>
                <a:gd name="T88" fmla="*/ 197 w 365"/>
                <a:gd name="T89" fmla="*/ 264 h 288"/>
                <a:gd name="T90" fmla="*/ 183 w 365"/>
                <a:gd name="T91" fmla="*/ 269 h 288"/>
                <a:gd name="T92" fmla="*/ 169 w 365"/>
                <a:gd name="T93" fmla="*/ 271 h 288"/>
                <a:gd name="T94" fmla="*/ 154 w 365"/>
                <a:gd name="T95" fmla="*/ 276 h 288"/>
                <a:gd name="T96" fmla="*/ 142 w 365"/>
                <a:gd name="T97" fmla="*/ 278 h 288"/>
                <a:gd name="T98" fmla="*/ 131 w 365"/>
                <a:gd name="T99" fmla="*/ 281 h 288"/>
                <a:gd name="T100" fmla="*/ 119 w 365"/>
                <a:gd name="T101" fmla="*/ 283 h 288"/>
                <a:gd name="T102" fmla="*/ 100 w 365"/>
                <a:gd name="T103" fmla="*/ 288 h 288"/>
                <a:gd name="T104" fmla="*/ 78 w 365"/>
                <a:gd name="T105" fmla="*/ 288 h 288"/>
                <a:gd name="T106" fmla="*/ 64 w 365"/>
                <a:gd name="T107" fmla="*/ 288 h 288"/>
                <a:gd name="T108" fmla="*/ 50 w 365"/>
                <a:gd name="T109" fmla="*/ 288 h 288"/>
                <a:gd name="T110" fmla="*/ 38 w 365"/>
                <a:gd name="T111" fmla="*/ 288 h 288"/>
                <a:gd name="T112" fmla="*/ 19 w 365"/>
                <a:gd name="T113" fmla="*/ 281 h 288"/>
                <a:gd name="T114" fmla="*/ 7 w 365"/>
                <a:gd name="T115" fmla="*/ 276 h 288"/>
                <a:gd name="T116" fmla="*/ 0 w 365"/>
                <a:gd name="T117" fmla="*/ 269 h 288"/>
                <a:gd name="T118" fmla="*/ 31 w 365"/>
                <a:gd name="T119" fmla="*/ 245 h 2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65"/>
                <a:gd name="T181" fmla="*/ 0 h 288"/>
                <a:gd name="T182" fmla="*/ 365 w 365"/>
                <a:gd name="T183" fmla="*/ 288 h 2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65" h="288">
                  <a:moveTo>
                    <a:pt x="31" y="245"/>
                  </a:moveTo>
                  <a:lnTo>
                    <a:pt x="31" y="245"/>
                  </a:lnTo>
                  <a:lnTo>
                    <a:pt x="40" y="247"/>
                  </a:lnTo>
                  <a:lnTo>
                    <a:pt x="45" y="250"/>
                  </a:lnTo>
                  <a:lnTo>
                    <a:pt x="52" y="250"/>
                  </a:lnTo>
                  <a:lnTo>
                    <a:pt x="62" y="252"/>
                  </a:lnTo>
                  <a:lnTo>
                    <a:pt x="71" y="254"/>
                  </a:lnTo>
                  <a:lnTo>
                    <a:pt x="76" y="254"/>
                  </a:lnTo>
                  <a:lnTo>
                    <a:pt x="81" y="257"/>
                  </a:lnTo>
                  <a:lnTo>
                    <a:pt x="88" y="257"/>
                  </a:lnTo>
                  <a:lnTo>
                    <a:pt x="93" y="257"/>
                  </a:lnTo>
                  <a:lnTo>
                    <a:pt x="100" y="257"/>
                  </a:lnTo>
                  <a:lnTo>
                    <a:pt x="107" y="257"/>
                  </a:lnTo>
                  <a:lnTo>
                    <a:pt x="114" y="257"/>
                  </a:lnTo>
                  <a:lnTo>
                    <a:pt x="121" y="257"/>
                  </a:lnTo>
                  <a:lnTo>
                    <a:pt x="128" y="257"/>
                  </a:lnTo>
                  <a:lnTo>
                    <a:pt x="135" y="254"/>
                  </a:lnTo>
                  <a:lnTo>
                    <a:pt x="142" y="254"/>
                  </a:lnTo>
                  <a:lnTo>
                    <a:pt x="152" y="252"/>
                  </a:lnTo>
                  <a:lnTo>
                    <a:pt x="159" y="250"/>
                  </a:lnTo>
                  <a:lnTo>
                    <a:pt x="169" y="250"/>
                  </a:lnTo>
                  <a:lnTo>
                    <a:pt x="178" y="247"/>
                  </a:lnTo>
                  <a:lnTo>
                    <a:pt x="187" y="247"/>
                  </a:lnTo>
                  <a:lnTo>
                    <a:pt x="195" y="243"/>
                  </a:lnTo>
                  <a:lnTo>
                    <a:pt x="204" y="238"/>
                  </a:lnTo>
                  <a:lnTo>
                    <a:pt x="211" y="233"/>
                  </a:lnTo>
                  <a:lnTo>
                    <a:pt x="221" y="228"/>
                  </a:lnTo>
                  <a:lnTo>
                    <a:pt x="228" y="221"/>
                  </a:lnTo>
                  <a:lnTo>
                    <a:pt x="235" y="214"/>
                  </a:lnTo>
                  <a:lnTo>
                    <a:pt x="242" y="207"/>
                  </a:lnTo>
                  <a:lnTo>
                    <a:pt x="251" y="200"/>
                  </a:lnTo>
                  <a:lnTo>
                    <a:pt x="259" y="190"/>
                  </a:lnTo>
                  <a:lnTo>
                    <a:pt x="266" y="181"/>
                  </a:lnTo>
                  <a:lnTo>
                    <a:pt x="270" y="171"/>
                  </a:lnTo>
                  <a:lnTo>
                    <a:pt x="278" y="162"/>
                  </a:lnTo>
                  <a:lnTo>
                    <a:pt x="282" y="152"/>
                  </a:lnTo>
                  <a:lnTo>
                    <a:pt x="289" y="143"/>
                  </a:lnTo>
                  <a:lnTo>
                    <a:pt x="294" y="133"/>
                  </a:lnTo>
                  <a:lnTo>
                    <a:pt x="301" y="124"/>
                  </a:lnTo>
                  <a:lnTo>
                    <a:pt x="304" y="112"/>
                  </a:lnTo>
                  <a:lnTo>
                    <a:pt x="308" y="102"/>
                  </a:lnTo>
                  <a:lnTo>
                    <a:pt x="313" y="93"/>
                  </a:lnTo>
                  <a:lnTo>
                    <a:pt x="318" y="83"/>
                  </a:lnTo>
                  <a:lnTo>
                    <a:pt x="320" y="74"/>
                  </a:lnTo>
                  <a:lnTo>
                    <a:pt x="323" y="67"/>
                  </a:lnTo>
                  <a:lnTo>
                    <a:pt x="327" y="57"/>
                  </a:lnTo>
                  <a:lnTo>
                    <a:pt x="330" y="53"/>
                  </a:lnTo>
                  <a:lnTo>
                    <a:pt x="332" y="45"/>
                  </a:lnTo>
                  <a:lnTo>
                    <a:pt x="334" y="38"/>
                  </a:lnTo>
                  <a:lnTo>
                    <a:pt x="337" y="31"/>
                  </a:lnTo>
                  <a:lnTo>
                    <a:pt x="337" y="29"/>
                  </a:lnTo>
                  <a:lnTo>
                    <a:pt x="339" y="22"/>
                  </a:lnTo>
                  <a:lnTo>
                    <a:pt x="342" y="22"/>
                  </a:lnTo>
                  <a:lnTo>
                    <a:pt x="365" y="0"/>
                  </a:lnTo>
                  <a:lnTo>
                    <a:pt x="363" y="3"/>
                  </a:lnTo>
                  <a:lnTo>
                    <a:pt x="363" y="7"/>
                  </a:lnTo>
                  <a:lnTo>
                    <a:pt x="363" y="12"/>
                  </a:lnTo>
                  <a:lnTo>
                    <a:pt x="363" y="19"/>
                  </a:lnTo>
                  <a:lnTo>
                    <a:pt x="361" y="24"/>
                  </a:lnTo>
                  <a:lnTo>
                    <a:pt x="361" y="34"/>
                  </a:lnTo>
                  <a:lnTo>
                    <a:pt x="358" y="38"/>
                  </a:lnTo>
                  <a:lnTo>
                    <a:pt x="356" y="48"/>
                  </a:lnTo>
                  <a:lnTo>
                    <a:pt x="353" y="57"/>
                  </a:lnTo>
                  <a:lnTo>
                    <a:pt x="353" y="67"/>
                  </a:lnTo>
                  <a:lnTo>
                    <a:pt x="349" y="76"/>
                  </a:lnTo>
                  <a:lnTo>
                    <a:pt x="346" y="88"/>
                  </a:lnTo>
                  <a:lnTo>
                    <a:pt x="344" y="93"/>
                  </a:lnTo>
                  <a:lnTo>
                    <a:pt x="344" y="100"/>
                  </a:lnTo>
                  <a:lnTo>
                    <a:pt x="342" y="105"/>
                  </a:lnTo>
                  <a:lnTo>
                    <a:pt x="339" y="112"/>
                  </a:lnTo>
                  <a:lnTo>
                    <a:pt x="334" y="121"/>
                  </a:lnTo>
                  <a:lnTo>
                    <a:pt x="330" y="133"/>
                  </a:lnTo>
                  <a:lnTo>
                    <a:pt x="325" y="145"/>
                  </a:lnTo>
                  <a:lnTo>
                    <a:pt x="320" y="155"/>
                  </a:lnTo>
                  <a:lnTo>
                    <a:pt x="311" y="167"/>
                  </a:lnTo>
                  <a:lnTo>
                    <a:pt x="306" y="178"/>
                  </a:lnTo>
                  <a:lnTo>
                    <a:pt x="297" y="188"/>
                  </a:lnTo>
                  <a:lnTo>
                    <a:pt x="289" y="200"/>
                  </a:lnTo>
                  <a:lnTo>
                    <a:pt x="280" y="209"/>
                  </a:lnTo>
                  <a:lnTo>
                    <a:pt x="270" y="219"/>
                  </a:lnTo>
                  <a:lnTo>
                    <a:pt x="259" y="226"/>
                  </a:lnTo>
                  <a:lnTo>
                    <a:pt x="249" y="235"/>
                  </a:lnTo>
                  <a:lnTo>
                    <a:pt x="242" y="240"/>
                  </a:lnTo>
                  <a:lnTo>
                    <a:pt x="237" y="243"/>
                  </a:lnTo>
                  <a:lnTo>
                    <a:pt x="230" y="247"/>
                  </a:lnTo>
                  <a:lnTo>
                    <a:pt x="225" y="250"/>
                  </a:lnTo>
                  <a:lnTo>
                    <a:pt x="218" y="254"/>
                  </a:lnTo>
                  <a:lnTo>
                    <a:pt x="211" y="257"/>
                  </a:lnTo>
                  <a:lnTo>
                    <a:pt x="204" y="259"/>
                  </a:lnTo>
                  <a:lnTo>
                    <a:pt x="197" y="264"/>
                  </a:lnTo>
                  <a:lnTo>
                    <a:pt x="190" y="264"/>
                  </a:lnTo>
                  <a:lnTo>
                    <a:pt x="183" y="269"/>
                  </a:lnTo>
                  <a:lnTo>
                    <a:pt x="176" y="269"/>
                  </a:lnTo>
                  <a:lnTo>
                    <a:pt x="169" y="271"/>
                  </a:lnTo>
                  <a:lnTo>
                    <a:pt x="161" y="273"/>
                  </a:lnTo>
                  <a:lnTo>
                    <a:pt x="154" y="276"/>
                  </a:lnTo>
                  <a:lnTo>
                    <a:pt x="150" y="276"/>
                  </a:lnTo>
                  <a:lnTo>
                    <a:pt x="142" y="278"/>
                  </a:lnTo>
                  <a:lnTo>
                    <a:pt x="135" y="278"/>
                  </a:lnTo>
                  <a:lnTo>
                    <a:pt x="131" y="281"/>
                  </a:lnTo>
                  <a:lnTo>
                    <a:pt x="123" y="281"/>
                  </a:lnTo>
                  <a:lnTo>
                    <a:pt x="119" y="283"/>
                  </a:lnTo>
                  <a:lnTo>
                    <a:pt x="109" y="285"/>
                  </a:lnTo>
                  <a:lnTo>
                    <a:pt x="100" y="288"/>
                  </a:lnTo>
                  <a:lnTo>
                    <a:pt x="88" y="288"/>
                  </a:lnTo>
                  <a:lnTo>
                    <a:pt x="78" y="288"/>
                  </a:lnTo>
                  <a:lnTo>
                    <a:pt x="71" y="288"/>
                  </a:lnTo>
                  <a:lnTo>
                    <a:pt x="64" y="288"/>
                  </a:lnTo>
                  <a:lnTo>
                    <a:pt x="57" y="288"/>
                  </a:lnTo>
                  <a:lnTo>
                    <a:pt x="50" y="288"/>
                  </a:lnTo>
                  <a:lnTo>
                    <a:pt x="43" y="288"/>
                  </a:lnTo>
                  <a:lnTo>
                    <a:pt x="38" y="288"/>
                  </a:lnTo>
                  <a:lnTo>
                    <a:pt x="29" y="283"/>
                  </a:lnTo>
                  <a:lnTo>
                    <a:pt x="19" y="281"/>
                  </a:lnTo>
                  <a:lnTo>
                    <a:pt x="12" y="278"/>
                  </a:lnTo>
                  <a:lnTo>
                    <a:pt x="7" y="276"/>
                  </a:lnTo>
                  <a:lnTo>
                    <a:pt x="0" y="269"/>
                  </a:lnTo>
                  <a:lnTo>
                    <a:pt x="31" y="2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50" name="Freeform 51"/>
            <p:cNvSpPr>
              <a:spLocks/>
            </p:cNvSpPr>
            <p:nvPr/>
          </p:nvSpPr>
          <p:spPr bwMode="auto">
            <a:xfrm>
              <a:off x="5712" y="8580"/>
              <a:ext cx="628" cy="670"/>
            </a:xfrm>
            <a:custGeom>
              <a:avLst/>
              <a:gdLst>
                <a:gd name="T0" fmla="*/ 4 w 628"/>
                <a:gd name="T1" fmla="*/ 572 h 670"/>
                <a:gd name="T2" fmla="*/ 16 w 628"/>
                <a:gd name="T3" fmla="*/ 515 h 670"/>
                <a:gd name="T4" fmla="*/ 33 w 628"/>
                <a:gd name="T5" fmla="*/ 444 h 670"/>
                <a:gd name="T6" fmla="*/ 57 w 628"/>
                <a:gd name="T7" fmla="*/ 368 h 670"/>
                <a:gd name="T8" fmla="*/ 87 w 628"/>
                <a:gd name="T9" fmla="*/ 292 h 670"/>
                <a:gd name="T10" fmla="*/ 125 w 628"/>
                <a:gd name="T11" fmla="*/ 228 h 670"/>
                <a:gd name="T12" fmla="*/ 173 w 628"/>
                <a:gd name="T13" fmla="*/ 180 h 670"/>
                <a:gd name="T14" fmla="*/ 213 w 628"/>
                <a:gd name="T15" fmla="*/ 161 h 670"/>
                <a:gd name="T16" fmla="*/ 260 w 628"/>
                <a:gd name="T17" fmla="*/ 152 h 670"/>
                <a:gd name="T18" fmla="*/ 310 w 628"/>
                <a:gd name="T19" fmla="*/ 152 h 670"/>
                <a:gd name="T20" fmla="*/ 341 w 628"/>
                <a:gd name="T21" fmla="*/ 145 h 670"/>
                <a:gd name="T22" fmla="*/ 346 w 628"/>
                <a:gd name="T23" fmla="*/ 97 h 670"/>
                <a:gd name="T24" fmla="*/ 400 w 628"/>
                <a:gd name="T25" fmla="*/ 71 h 670"/>
                <a:gd name="T26" fmla="*/ 450 w 628"/>
                <a:gd name="T27" fmla="*/ 59 h 670"/>
                <a:gd name="T28" fmla="*/ 490 w 628"/>
                <a:gd name="T29" fmla="*/ 69 h 670"/>
                <a:gd name="T30" fmla="*/ 528 w 628"/>
                <a:gd name="T31" fmla="*/ 33 h 670"/>
                <a:gd name="T32" fmla="*/ 602 w 628"/>
                <a:gd name="T33" fmla="*/ 7 h 670"/>
                <a:gd name="T34" fmla="*/ 628 w 628"/>
                <a:gd name="T35" fmla="*/ 74 h 670"/>
                <a:gd name="T36" fmla="*/ 604 w 628"/>
                <a:gd name="T37" fmla="*/ 121 h 670"/>
                <a:gd name="T38" fmla="*/ 595 w 628"/>
                <a:gd name="T39" fmla="*/ 154 h 670"/>
                <a:gd name="T40" fmla="*/ 616 w 628"/>
                <a:gd name="T41" fmla="*/ 202 h 670"/>
                <a:gd name="T42" fmla="*/ 614 w 628"/>
                <a:gd name="T43" fmla="*/ 259 h 670"/>
                <a:gd name="T44" fmla="*/ 595 w 628"/>
                <a:gd name="T45" fmla="*/ 240 h 670"/>
                <a:gd name="T46" fmla="*/ 590 w 628"/>
                <a:gd name="T47" fmla="*/ 188 h 670"/>
                <a:gd name="T48" fmla="*/ 552 w 628"/>
                <a:gd name="T49" fmla="*/ 142 h 670"/>
                <a:gd name="T50" fmla="*/ 602 w 628"/>
                <a:gd name="T51" fmla="*/ 78 h 670"/>
                <a:gd name="T52" fmla="*/ 569 w 628"/>
                <a:gd name="T53" fmla="*/ 31 h 670"/>
                <a:gd name="T54" fmla="*/ 538 w 628"/>
                <a:gd name="T55" fmla="*/ 67 h 670"/>
                <a:gd name="T56" fmla="*/ 540 w 628"/>
                <a:gd name="T57" fmla="*/ 107 h 670"/>
                <a:gd name="T58" fmla="*/ 509 w 628"/>
                <a:gd name="T59" fmla="*/ 71 h 670"/>
                <a:gd name="T60" fmla="*/ 507 w 628"/>
                <a:gd name="T61" fmla="*/ 121 h 670"/>
                <a:gd name="T62" fmla="*/ 535 w 628"/>
                <a:gd name="T63" fmla="*/ 161 h 670"/>
                <a:gd name="T64" fmla="*/ 543 w 628"/>
                <a:gd name="T65" fmla="*/ 216 h 670"/>
                <a:gd name="T66" fmla="*/ 519 w 628"/>
                <a:gd name="T67" fmla="*/ 264 h 670"/>
                <a:gd name="T68" fmla="*/ 509 w 628"/>
                <a:gd name="T69" fmla="*/ 240 h 670"/>
                <a:gd name="T70" fmla="*/ 517 w 628"/>
                <a:gd name="T71" fmla="*/ 180 h 670"/>
                <a:gd name="T72" fmla="*/ 481 w 628"/>
                <a:gd name="T73" fmla="*/ 150 h 670"/>
                <a:gd name="T74" fmla="*/ 462 w 628"/>
                <a:gd name="T75" fmla="*/ 128 h 670"/>
                <a:gd name="T76" fmla="*/ 479 w 628"/>
                <a:gd name="T77" fmla="*/ 95 h 670"/>
                <a:gd name="T78" fmla="*/ 438 w 628"/>
                <a:gd name="T79" fmla="*/ 85 h 670"/>
                <a:gd name="T80" fmla="*/ 424 w 628"/>
                <a:gd name="T81" fmla="*/ 142 h 670"/>
                <a:gd name="T82" fmla="*/ 384 w 628"/>
                <a:gd name="T83" fmla="*/ 147 h 670"/>
                <a:gd name="T84" fmla="*/ 407 w 628"/>
                <a:gd name="T85" fmla="*/ 100 h 670"/>
                <a:gd name="T86" fmla="*/ 370 w 628"/>
                <a:gd name="T87" fmla="*/ 109 h 670"/>
                <a:gd name="T88" fmla="*/ 372 w 628"/>
                <a:gd name="T89" fmla="*/ 180 h 670"/>
                <a:gd name="T90" fmla="*/ 377 w 628"/>
                <a:gd name="T91" fmla="*/ 235 h 670"/>
                <a:gd name="T92" fmla="*/ 386 w 628"/>
                <a:gd name="T93" fmla="*/ 290 h 670"/>
                <a:gd name="T94" fmla="*/ 381 w 628"/>
                <a:gd name="T95" fmla="*/ 330 h 670"/>
                <a:gd name="T96" fmla="*/ 360 w 628"/>
                <a:gd name="T97" fmla="*/ 271 h 670"/>
                <a:gd name="T98" fmla="*/ 353 w 628"/>
                <a:gd name="T99" fmla="*/ 211 h 670"/>
                <a:gd name="T100" fmla="*/ 324 w 628"/>
                <a:gd name="T101" fmla="*/ 180 h 670"/>
                <a:gd name="T102" fmla="*/ 263 w 628"/>
                <a:gd name="T103" fmla="*/ 173 h 670"/>
                <a:gd name="T104" fmla="*/ 215 w 628"/>
                <a:gd name="T105" fmla="*/ 192 h 670"/>
                <a:gd name="T106" fmla="*/ 166 w 628"/>
                <a:gd name="T107" fmla="*/ 237 h 670"/>
                <a:gd name="T108" fmla="*/ 123 w 628"/>
                <a:gd name="T109" fmla="*/ 299 h 670"/>
                <a:gd name="T110" fmla="*/ 90 w 628"/>
                <a:gd name="T111" fmla="*/ 375 h 670"/>
                <a:gd name="T112" fmla="*/ 66 w 628"/>
                <a:gd name="T113" fmla="*/ 454 h 670"/>
                <a:gd name="T114" fmla="*/ 49 w 628"/>
                <a:gd name="T115" fmla="*/ 537 h 670"/>
                <a:gd name="T116" fmla="*/ 38 w 628"/>
                <a:gd name="T117" fmla="*/ 608 h 670"/>
                <a:gd name="T118" fmla="*/ 33 w 628"/>
                <a:gd name="T119" fmla="*/ 667 h 67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28"/>
                <a:gd name="T181" fmla="*/ 0 h 670"/>
                <a:gd name="T182" fmla="*/ 628 w 628"/>
                <a:gd name="T183" fmla="*/ 670 h 67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28" h="670">
                  <a:moveTo>
                    <a:pt x="0" y="620"/>
                  </a:moveTo>
                  <a:lnTo>
                    <a:pt x="0" y="617"/>
                  </a:lnTo>
                  <a:lnTo>
                    <a:pt x="0" y="613"/>
                  </a:lnTo>
                  <a:lnTo>
                    <a:pt x="0" y="606"/>
                  </a:lnTo>
                  <a:lnTo>
                    <a:pt x="2" y="598"/>
                  </a:lnTo>
                  <a:lnTo>
                    <a:pt x="2" y="589"/>
                  </a:lnTo>
                  <a:lnTo>
                    <a:pt x="4" y="579"/>
                  </a:lnTo>
                  <a:lnTo>
                    <a:pt x="4" y="572"/>
                  </a:lnTo>
                  <a:lnTo>
                    <a:pt x="7" y="565"/>
                  </a:lnTo>
                  <a:lnTo>
                    <a:pt x="7" y="560"/>
                  </a:lnTo>
                  <a:lnTo>
                    <a:pt x="9" y="553"/>
                  </a:lnTo>
                  <a:lnTo>
                    <a:pt x="9" y="546"/>
                  </a:lnTo>
                  <a:lnTo>
                    <a:pt x="12" y="537"/>
                  </a:lnTo>
                  <a:lnTo>
                    <a:pt x="12" y="530"/>
                  </a:lnTo>
                  <a:lnTo>
                    <a:pt x="14" y="522"/>
                  </a:lnTo>
                  <a:lnTo>
                    <a:pt x="16" y="515"/>
                  </a:lnTo>
                  <a:lnTo>
                    <a:pt x="19" y="506"/>
                  </a:lnTo>
                  <a:lnTo>
                    <a:pt x="19" y="499"/>
                  </a:lnTo>
                  <a:lnTo>
                    <a:pt x="23" y="489"/>
                  </a:lnTo>
                  <a:lnTo>
                    <a:pt x="23" y="480"/>
                  </a:lnTo>
                  <a:lnTo>
                    <a:pt x="26" y="470"/>
                  </a:lnTo>
                  <a:lnTo>
                    <a:pt x="28" y="461"/>
                  </a:lnTo>
                  <a:lnTo>
                    <a:pt x="31" y="454"/>
                  </a:lnTo>
                  <a:lnTo>
                    <a:pt x="33" y="444"/>
                  </a:lnTo>
                  <a:lnTo>
                    <a:pt x="35" y="435"/>
                  </a:lnTo>
                  <a:lnTo>
                    <a:pt x="40" y="425"/>
                  </a:lnTo>
                  <a:lnTo>
                    <a:pt x="42" y="416"/>
                  </a:lnTo>
                  <a:lnTo>
                    <a:pt x="45" y="406"/>
                  </a:lnTo>
                  <a:lnTo>
                    <a:pt x="47" y="397"/>
                  </a:lnTo>
                  <a:lnTo>
                    <a:pt x="52" y="387"/>
                  </a:lnTo>
                  <a:lnTo>
                    <a:pt x="54" y="378"/>
                  </a:lnTo>
                  <a:lnTo>
                    <a:pt x="57" y="368"/>
                  </a:lnTo>
                  <a:lnTo>
                    <a:pt x="61" y="359"/>
                  </a:lnTo>
                  <a:lnTo>
                    <a:pt x="64" y="349"/>
                  </a:lnTo>
                  <a:lnTo>
                    <a:pt x="68" y="340"/>
                  </a:lnTo>
                  <a:lnTo>
                    <a:pt x="71" y="330"/>
                  </a:lnTo>
                  <a:lnTo>
                    <a:pt x="76" y="321"/>
                  </a:lnTo>
                  <a:lnTo>
                    <a:pt x="78" y="311"/>
                  </a:lnTo>
                  <a:lnTo>
                    <a:pt x="83" y="302"/>
                  </a:lnTo>
                  <a:lnTo>
                    <a:pt x="87" y="292"/>
                  </a:lnTo>
                  <a:lnTo>
                    <a:pt x="92" y="283"/>
                  </a:lnTo>
                  <a:lnTo>
                    <a:pt x="97" y="273"/>
                  </a:lnTo>
                  <a:lnTo>
                    <a:pt x="102" y="266"/>
                  </a:lnTo>
                  <a:lnTo>
                    <a:pt x="104" y="256"/>
                  </a:lnTo>
                  <a:lnTo>
                    <a:pt x="111" y="249"/>
                  </a:lnTo>
                  <a:lnTo>
                    <a:pt x="113" y="242"/>
                  </a:lnTo>
                  <a:lnTo>
                    <a:pt x="121" y="235"/>
                  </a:lnTo>
                  <a:lnTo>
                    <a:pt x="125" y="228"/>
                  </a:lnTo>
                  <a:lnTo>
                    <a:pt x="130" y="218"/>
                  </a:lnTo>
                  <a:lnTo>
                    <a:pt x="135" y="214"/>
                  </a:lnTo>
                  <a:lnTo>
                    <a:pt x="142" y="207"/>
                  </a:lnTo>
                  <a:lnTo>
                    <a:pt x="147" y="202"/>
                  </a:lnTo>
                  <a:lnTo>
                    <a:pt x="154" y="195"/>
                  </a:lnTo>
                  <a:lnTo>
                    <a:pt x="159" y="190"/>
                  </a:lnTo>
                  <a:lnTo>
                    <a:pt x="166" y="185"/>
                  </a:lnTo>
                  <a:lnTo>
                    <a:pt x="173" y="180"/>
                  </a:lnTo>
                  <a:lnTo>
                    <a:pt x="177" y="176"/>
                  </a:lnTo>
                  <a:lnTo>
                    <a:pt x="185" y="173"/>
                  </a:lnTo>
                  <a:lnTo>
                    <a:pt x="192" y="169"/>
                  </a:lnTo>
                  <a:lnTo>
                    <a:pt x="194" y="166"/>
                  </a:lnTo>
                  <a:lnTo>
                    <a:pt x="199" y="164"/>
                  </a:lnTo>
                  <a:lnTo>
                    <a:pt x="206" y="164"/>
                  </a:lnTo>
                  <a:lnTo>
                    <a:pt x="213" y="161"/>
                  </a:lnTo>
                  <a:lnTo>
                    <a:pt x="223" y="159"/>
                  </a:lnTo>
                  <a:lnTo>
                    <a:pt x="227" y="157"/>
                  </a:lnTo>
                  <a:lnTo>
                    <a:pt x="232" y="157"/>
                  </a:lnTo>
                  <a:lnTo>
                    <a:pt x="237" y="157"/>
                  </a:lnTo>
                  <a:lnTo>
                    <a:pt x="244" y="157"/>
                  </a:lnTo>
                  <a:lnTo>
                    <a:pt x="249" y="154"/>
                  </a:lnTo>
                  <a:lnTo>
                    <a:pt x="253" y="152"/>
                  </a:lnTo>
                  <a:lnTo>
                    <a:pt x="260" y="152"/>
                  </a:lnTo>
                  <a:lnTo>
                    <a:pt x="268" y="152"/>
                  </a:lnTo>
                  <a:lnTo>
                    <a:pt x="272" y="150"/>
                  </a:lnTo>
                  <a:lnTo>
                    <a:pt x="279" y="150"/>
                  </a:lnTo>
                  <a:lnTo>
                    <a:pt x="287" y="150"/>
                  </a:lnTo>
                  <a:lnTo>
                    <a:pt x="291" y="152"/>
                  </a:lnTo>
                  <a:lnTo>
                    <a:pt x="298" y="152"/>
                  </a:lnTo>
                  <a:lnTo>
                    <a:pt x="303" y="152"/>
                  </a:lnTo>
                  <a:lnTo>
                    <a:pt x="310" y="152"/>
                  </a:lnTo>
                  <a:lnTo>
                    <a:pt x="315" y="154"/>
                  </a:lnTo>
                  <a:lnTo>
                    <a:pt x="322" y="154"/>
                  </a:lnTo>
                  <a:lnTo>
                    <a:pt x="329" y="157"/>
                  </a:lnTo>
                  <a:lnTo>
                    <a:pt x="334" y="157"/>
                  </a:lnTo>
                  <a:lnTo>
                    <a:pt x="341" y="161"/>
                  </a:lnTo>
                  <a:lnTo>
                    <a:pt x="341" y="157"/>
                  </a:lnTo>
                  <a:lnTo>
                    <a:pt x="341" y="150"/>
                  </a:lnTo>
                  <a:lnTo>
                    <a:pt x="341" y="145"/>
                  </a:lnTo>
                  <a:lnTo>
                    <a:pt x="341" y="140"/>
                  </a:lnTo>
                  <a:lnTo>
                    <a:pt x="341" y="133"/>
                  </a:lnTo>
                  <a:lnTo>
                    <a:pt x="341" y="128"/>
                  </a:lnTo>
                  <a:lnTo>
                    <a:pt x="341" y="121"/>
                  </a:lnTo>
                  <a:lnTo>
                    <a:pt x="341" y="114"/>
                  </a:lnTo>
                  <a:lnTo>
                    <a:pt x="341" y="109"/>
                  </a:lnTo>
                  <a:lnTo>
                    <a:pt x="343" y="104"/>
                  </a:lnTo>
                  <a:lnTo>
                    <a:pt x="346" y="97"/>
                  </a:lnTo>
                  <a:lnTo>
                    <a:pt x="348" y="93"/>
                  </a:lnTo>
                  <a:lnTo>
                    <a:pt x="351" y="88"/>
                  </a:lnTo>
                  <a:lnTo>
                    <a:pt x="355" y="85"/>
                  </a:lnTo>
                  <a:lnTo>
                    <a:pt x="360" y="78"/>
                  </a:lnTo>
                  <a:lnTo>
                    <a:pt x="370" y="76"/>
                  </a:lnTo>
                  <a:lnTo>
                    <a:pt x="379" y="74"/>
                  </a:lnTo>
                  <a:lnTo>
                    <a:pt x="391" y="74"/>
                  </a:lnTo>
                  <a:lnTo>
                    <a:pt x="400" y="71"/>
                  </a:lnTo>
                  <a:lnTo>
                    <a:pt x="407" y="74"/>
                  </a:lnTo>
                  <a:lnTo>
                    <a:pt x="412" y="74"/>
                  </a:lnTo>
                  <a:lnTo>
                    <a:pt x="417" y="74"/>
                  </a:lnTo>
                  <a:lnTo>
                    <a:pt x="419" y="71"/>
                  </a:lnTo>
                  <a:lnTo>
                    <a:pt x="429" y="67"/>
                  </a:lnTo>
                  <a:lnTo>
                    <a:pt x="436" y="64"/>
                  </a:lnTo>
                  <a:lnTo>
                    <a:pt x="443" y="62"/>
                  </a:lnTo>
                  <a:lnTo>
                    <a:pt x="450" y="59"/>
                  </a:lnTo>
                  <a:lnTo>
                    <a:pt x="457" y="59"/>
                  </a:lnTo>
                  <a:lnTo>
                    <a:pt x="462" y="59"/>
                  </a:lnTo>
                  <a:lnTo>
                    <a:pt x="469" y="62"/>
                  </a:lnTo>
                  <a:lnTo>
                    <a:pt x="474" y="64"/>
                  </a:lnTo>
                  <a:lnTo>
                    <a:pt x="479" y="67"/>
                  </a:lnTo>
                  <a:lnTo>
                    <a:pt x="483" y="71"/>
                  </a:lnTo>
                  <a:lnTo>
                    <a:pt x="488" y="74"/>
                  </a:lnTo>
                  <a:lnTo>
                    <a:pt x="490" y="69"/>
                  </a:lnTo>
                  <a:lnTo>
                    <a:pt x="498" y="64"/>
                  </a:lnTo>
                  <a:lnTo>
                    <a:pt x="502" y="59"/>
                  </a:lnTo>
                  <a:lnTo>
                    <a:pt x="509" y="55"/>
                  </a:lnTo>
                  <a:lnTo>
                    <a:pt x="514" y="52"/>
                  </a:lnTo>
                  <a:lnTo>
                    <a:pt x="519" y="50"/>
                  </a:lnTo>
                  <a:lnTo>
                    <a:pt x="519" y="48"/>
                  </a:lnTo>
                  <a:lnTo>
                    <a:pt x="524" y="43"/>
                  </a:lnTo>
                  <a:lnTo>
                    <a:pt x="528" y="33"/>
                  </a:lnTo>
                  <a:lnTo>
                    <a:pt x="535" y="26"/>
                  </a:lnTo>
                  <a:lnTo>
                    <a:pt x="545" y="17"/>
                  </a:lnTo>
                  <a:lnTo>
                    <a:pt x="554" y="10"/>
                  </a:lnTo>
                  <a:lnTo>
                    <a:pt x="564" y="2"/>
                  </a:lnTo>
                  <a:lnTo>
                    <a:pt x="576" y="0"/>
                  </a:lnTo>
                  <a:lnTo>
                    <a:pt x="585" y="0"/>
                  </a:lnTo>
                  <a:lnTo>
                    <a:pt x="595" y="5"/>
                  </a:lnTo>
                  <a:lnTo>
                    <a:pt x="602" y="7"/>
                  </a:lnTo>
                  <a:lnTo>
                    <a:pt x="609" y="14"/>
                  </a:lnTo>
                  <a:lnTo>
                    <a:pt x="614" y="19"/>
                  </a:lnTo>
                  <a:lnTo>
                    <a:pt x="618" y="29"/>
                  </a:lnTo>
                  <a:lnTo>
                    <a:pt x="621" y="36"/>
                  </a:lnTo>
                  <a:lnTo>
                    <a:pt x="626" y="48"/>
                  </a:lnTo>
                  <a:lnTo>
                    <a:pt x="626" y="57"/>
                  </a:lnTo>
                  <a:lnTo>
                    <a:pt x="628" y="67"/>
                  </a:lnTo>
                  <a:lnTo>
                    <a:pt x="628" y="74"/>
                  </a:lnTo>
                  <a:lnTo>
                    <a:pt x="628" y="83"/>
                  </a:lnTo>
                  <a:lnTo>
                    <a:pt x="626" y="88"/>
                  </a:lnTo>
                  <a:lnTo>
                    <a:pt x="623" y="95"/>
                  </a:lnTo>
                  <a:lnTo>
                    <a:pt x="621" y="100"/>
                  </a:lnTo>
                  <a:lnTo>
                    <a:pt x="621" y="107"/>
                  </a:lnTo>
                  <a:lnTo>
                    <a:pt x="616" y="112"/>
                  </a:lnTo>
                  <a:lnTo>
                    <a:pt x="611" y="116"/>
                  </a:lnTo>
                  <a:lnTo>
                    <a:pt x="604" y="121"/>
                  </a:lnTo>
                  <a:lnTo>
                    <a:pt x="599" y="128"/>
                  </a:lnTo>
                  <a:lnTo>
                    <a:pt x="595" y="131"/>
                  </a:lnTo>
                  <a:lnTo>
                    <a:pt x="588" y="135"/>
                  </a:lnTo>
                  <a:lnTo>
                    <a:pt x="585" y="138"/>
                  </a:lnTo>
                  <a:lnTo>
                    <a:pt x="585" y="140"/>
                  </a:lnTo>
                  <a:lnTo>
                    <a:pt x="588" y="140"/>
                  </a:lnTo>
                  <a:lnTo>
                    <a:pt x="592" y="150"/>
                  </a:lnTo>
                  <a:lnTo>
                    <a:pt x="595" y="154"/>
                  </a:lnTo>
                  <a:lnTo>
                    <a:pt x="602" y="164"/>
                  </a:lnTo>
                  <a:lnTo>
                    <a:pt x="604" y="166"/>
                  </a:lnTo>
                  <a:lnTo>
                    <a:pt x="604" y="171"/>
                  </a:lnTo>
                  <a:lnTo>
                    <a:pt x="609" y="176"/>
                  </a:lnTo>
                  <a:lnTo>
                    <a:pt x="611" y="183"/>
                  </a:lnTo>
                  <a:lnTo>
                    <a:pt x="614" y="188"/>
                  </a:lnTo>
                  <a:lnTo>
                    <a:pt x="614" y="195"/>
                  </a:lnTo>
                  <a:lnTo>
                    <a:pt x="616" y="202"/>
                  </a:lnTo>
                  <a:lnTo>
                    <a:pt x="616" y="207"/>
                  </a:lnTo>
                  <a:lnTo>
                    <a:pt x="616" y="214"/>
                  </a:lnTo>
                  <a:lnTo>
                    <a:pt x="616" y="218"/>
                  </a:lnTo>
                  <a:lnTo>
                    <a:pt x="616" y="226"/>
                  </a:lnTo>
                  <a:lnTo>
                    <a:pt x="618" y="233"/>
                  </a:lnTo>
                  <a:lnTo>
                    <a:pt x="616" y="245"/>
                  </a:lnTo>
                  <a:lnTo>
                    <a:pt x="616" y="254"/>
                  </a:lnTo>
                  <a:lnTo>
                    <a:pt x="614" y="259"/>
                  </a:lnTo>
                  <a:lnTo>
                    <a:pt x="614" y="261"/>
                  </a:lnTo>
                  <a:lnTo>
                    <a:pt x="590" y="275"/>
                  </a:lnTo>
                  <a:lnTo>
                    <a:pt x="590" y="271"/>
                  </a:lnTo>
                  <a:lnTo>
                    <a:pt x="590" y="264"/>
                  </a:lnTo>
                  <a:lnTo>
                    <a:pt x="590" y="256"/>
                  </a:lnTo>
                  <a:lnTo>
                    <a:pt x="592" y="252"/>
                  </a:lnTo>
                  <a:lnTo>
                    <a:pt x="592" y="247"/>
                  </a:lnTo>
                  <a:lnTo>
                    <a:pt x="595" y="240"/>
                  </a:lnTo>
                  <a:lnTo>
                    <a:pt x="595" y="230"/>
                  </a:lnTo>
                  <a:lnTo>
                    <a:pt x="595" y="226"/>
                  </a:lnTo>
                  <a:lnTo>
                    <a:pt x="595" y="216"/>
                  </a:lnTo>
                  <a:lnTo>
                    <a:pt x="595" y="211"/>
                  </a:lnTo>
                  <a:lnTo>
                    <a:pt x="592" y="202"/>
                  </a:lnTo>
                  <a:lnTo>
                    <a:pt x="592" y="197"/>
                  </a:lnTo>
                  <a:lnTo>
                    <a:pt x="590" y="192"/>
                  </a:lnTo>
                  <a:lnTo>
                    <a:pt x="590" y="188"/>
                  </a:lnTo>
                  <a:lnTo>
                    <a:pt x="585" y="178"/>
                  </a:lnTo>
                  <a:lnTo>
                    <a:pt x="581" y="171"/>
                  </a:lnTo>
                  <a:lnTo>
                    <a:pt x="573" y="164"/>
                  </a:lnTo>
                  <a:lnTo>
                    <a:pt x="569" y="157"/>
                  </a:lnTo>
                  <a:lnTo>
                    <a:pt x="562" y="152"/>
                  </a:lnTo>
                  <a:lnTo>
                    <a:pt x="557" y="147"/>
                  </a:lnTo>
                  <a:lnTo>
                    <a:pt x="552" y="145"/>
                  </a:lnTo>
                  <a:lnTo>
                    <a:pt x="552" y="142"/>
                  </a:lnTo>
                  <a:lnTo>
                    <a:pt x="559" y="138"/>
                  </a:lnTo>
                  <a:lnTo>
                    <a:pt x="564" y="131"/>
                  </a:lnTo>
                  <a:lnTo>
                    <a:pt x="573" y="121"/>
                  </a:lnTo>
                  <a:lnTo>
                    <a:pt x="583" y="114"/>
                  </a:lnTo>
                  <a:lnTo>
                    <a:pt x="590" y="104"/>
                  </a:lnTo>
                  <a:lnTo>
                    <a:pt x="595" y="95"/>
                  </a:lnTo>
                  <a:lnTo>
                    <a:pt x="602" y="88"/>
                  </a:lnTo>
                  <a:lnTo>
                    <a:pt x="602" y="78"/>
                  </a:lnTo>
                  <a:lnTo>
                    <a:pt x="604" y="69"/>
                  </a:lnTo>
                  <a:lnTo>
                    <a:pt x="602" y="59"/>
                  </a:lnTo>
                  <a:lnTo>
                    <a:pt x="602" y="50"/>
                  </a:lnTo>
                  <a:lnTo>
                    <a:pt x="597" y="43"/>
                  </a:lnTo>
                  <a:lnTo>
                    <a:pt x="592" y="36"/>
                  </a:lnTo>
                  <a:lnTo>
                    <a:pt x="588" y="31"/>
                  </a:lnTo>
                  <a:lnTo>
                    <a:pt x="578" y="31"/>
                  </a:lnTo>
                  <a:lnTo>
                    <a:pt x="569" y="31"/>
                  </a:lnTo>
                  <a:lnTo>
                    <a:pt x="562" y="36"/>
                  </a:lnTo>
                  <a:lnTo>
                    <a:pt x="554" y="40"/>
                  </a:lnTo>
                  <a:lnTo>
                    <a:pt x="550" y="48"/>
                  </a:lnTo>
                  <a:lnTo>
                    <a:pt x="543" y="52"/>
                  </a:lnTo>
                  <a:lnTo>
                    <a:pt x="540" y="59"/>
                  </a:lnTo>
                  <a:lnTo>
                    <a:pt x="538" y="64"/>
                  </a:lnTo>
                  <a:lnTo>
                    <a:pt x="538" y="67"/>
                  </a:lnTo>
                  <a:lnTo>
                    <a:pt x="543" y="71"/>
                  </a:lnTo>
                  <a:lnTo>
                    <a:pt x="543" y="76"/>
                  </a:lnTo>
                  <a:lnTo>
                    <a:pt x="547" y="83"/>
                  </a:lnTo>
                  <a:lnTo>
                    <a:pt x="550" y="90"/>
                  </a:lnTo>
                  <a:lnTo>
                    <a:pt x="552" y="97"/>
                  </a:lnTo>
                  <a:lnTo>
                    <a:pt x="550" y="102"/>
                  </a:lnTo>
                  <a:lnTo>
                    <a:pt x="547" y="107"/>
                  </a:lnTo>
                  <a:lnTo>
                    <a:pt x="540" y="107"/>
                  </a:lnTo>
                  <a:lnTo>
                    <a:pt x="535" y="104"/>
                  </a:lnTo>
                  <a:lnTo>
                    <a:pt x="533" y="97"/>
                  </a:lnTo>
                  <a:lnTo>
                    <a:pt x="528" y="93"/>
                  </a:lnTo>
                  <a:lnTo>
                    <a:pt x="526" y="83"/>
                  </a:lnTo>
                  <a:lnTo>
                    <a:pt x="524" y="76"/>
                  </a:lnTo>
                  <a:lnTo>
                    <a:pt x="519" y="71"/>
                  </a:lnTo>
                  <a:lnTo>
                    <a:pt x="517" y="71"/>
                  </a:lnTo>
                  <a:lnTo>
                    <a:pt x="509" y="71"/>
                  </a:lnTo>
                  <a:lnTo>
                    <a:pt x="505" y="76"/>
                  </a:lnTo>
                  <a:lnTo>
                    <a:pt x="500" y="81"/>
                  </a:lnTo>
                  <a:lnTo>
                    <a:pt x="498" y="90"/>
                  </a:lnTo>
                  <a:lnTo>
                    <a:pt x="498" y="95"/>
                  </a:lnTo>
                  <a:lnTo>
                    <a:pt x="498" y="102"/>
                  </a:lnTo>
                  <a:lnTo>
                    <a:pt x="500" y="107"/>
                  </a:lnTo>
                  <a:lnTo>
                    <a:pt x="502" y="114"/>
                  </a:lnTo>
                  <a:lnTo>
                    <a:pt x="507" y="121"/>
                  </a:lnTo>
                  <a:lnTo>
                    <a:pt x="512" y="126"/>
                  </a:lnTo>
                  <a:lnTo>
                    <a:pt x="512" y="128"/>
                  </a:lnTo>
                  <a:lnTo>
                    <a:pt x="514" y="133"/>
                  </a:lnTo>
                  <a:lnTo>
                    <a:pt x="514" y="138"/>
                  </a:lnTo>
                  <a:lnTo>
                    <a:pt x="519" y="142"/>
                  </a:lnTo>
                  <a:lnTo>
                    <a:pt x="524" y="150"/>
                  </a:lnTo>
                  <a:lnTo>
                    <a:pt x="531" y="157"/>
                  </a:lnTo>
                  <a:lnTo>
                    <a:pt x="535" y="161"/>
                  </a:lnTo>
                  <a:lnTo>
                    <a:pt x="540" y="166"/>
                  </a:lnTo>
                  <a:lnTo>
                    <a:pt x="543" y="173"/>
                  </a:lnTo>
                  <a:lnTo>
                    <a:pt x="545" y="180"/>
                  </a:lnTo>
                  <a:lnTo>
                    <a:pt x="545" y="188"/>
                  </a:lnTo>
                  <a:lnTo>
                    <a:pt x="545" y="195"/>
                  </a:lnTo>
                  <a:lnTo>
                    <a:pt x="545" y="202"/>
                  </a:lnTo>
                  <a:lnTo>
                    <a:pt x="543" y="211"/>
                  </a:lnTo>
                  <a:lnTo>
                    <a:pt x="543" y="216"/>
                  </a:lnTo>
                  <a:lnTo>
                    <a:pt x="540" y="223"/>
                  </a:lnTo>
                  <a:lnTo>
                    <a:pt x="538" y="228"/>
                  </a:lnTo>
                  <a:lnTo>
                    <a:pt x="535" y="235"/>
                  </a:lnTo>
                  <a:lnTo>
                    <a:pt x="533" y="240"/>
                  </a:lnTo>
                  <a:lnTo>
                    <a:pt x="531" y="245"/>
                  </a:lnTo>
                  <a:lnTo>
                    <a:pt x="526" y="249"/>
                  </a:lnTo>
                  <a:lnTo>
                    <a:pt x="524" y="256"/>
                  </a:lnTo>
                  <a:lnTo>
                    <a:pt x="519" y="264"/>
                  </a:lnTo>
                  <a:lnTo>
                    <a:pt x="514" y="271"/>
                  </a:lnTo>
                  <a:lnTo>
                    <a:pt x="509" y="271"/>
                  </a:lnTo>
                  <a:lnTo>
                    <a:pt x="507" y="271"/>
                  </a:lnTo>
                  <a:lnTo>
                    <a:pt x="507" y="266"/>
                  </a:lnTo>
                  <a:lnTo>
                    <a:pt x="507" y="261"/>
                  </a:lnTo>
                  <a:lnTo>
                    <a:pt x="509" y="254"/>
                  </a:lnTo>
                  <a:lnTo>
                    <a:pt x="509" y="247"/>
                  </a:lnTo>
                  <a:lnTo>
                    <a:pt x="509" y="240"/>
                  </a:lnTo>
                  <a:lnTo>
                    <a:pt x="512" y="233"/>
                  </a:lnTo>
                  <a:lnTo>
                    <a:pt x="512" y="226"/>
                  </a:lnTo>
                  <a:lnTo>
                    <a:pt x="514" y="218"/>
                  </a:lnTo>
                  <a:lnTo>
                    <a:pt x="514" y="209"/>
                  </a:lnTo>
                  <a:lnTo>
                    <a:pt x="517" y="202"/>
                  </a:lnTo>
                  <a:lnTo>
                    <a:pt x="517" y="192"/>
                  </a:lnTo>
                  <a:lnTo>
                    <a:pt x="517" y="188"/>
                  </a:lnTo>
                  <a:lnTo>
                    <a:pt x="517" y="180"/>
                  </a:lnTo>
                  <a:lnTo>
                    <a:pt x="517" y="176"/>
                  </a:lnTo>
                  <a:lnTo>
                    <a:pt x="517" y="171"/>
                  </a:lnTo>
                  <a:lnTo>
                    <a:pt x="514" y="169"/>
                  </a:lnTo>
                  <a:lnTo>
                    <a:pt x="507" y="164"/>
                  </a:lnTo>
                  <a:lnTo>
                    <a:pt x="498" y="157"/>
                  </a:lnTo>
                  <a:lnTo>
                    <a:pt x="493" y="154"/>
                  </a:lnTo>
                  <a:lnTo>
                    <a:pt x="488" y="152"/>
                  </a:lnTo>
                  <a:lnTo>
                    <a:pt x="481" y="150"/>
                  </a:lnTo>
                  <a:lnTo>
                    <a:pt x="476" y="147"/>
                  </a:lnTo>
                  <a:lnTo>
                    <a:pt x="469" y="145"/>
                  </a:lnTo>
                  <a:lnTo>
                    <a:pt x="464" y="140"/>
                  </a:lnTo>
                  <a:lnTo>
                    <a:pt x="460" y="140"/>
                  </a:lnTo>
                  <a:lnTo>
                    <a:pt x="455" y="138"/>
                  </a:lnTo>
                  <a:lnTo>
                    <a:pt x="450" y="135"/>
                  </a:lnTo>
                  <a:lnTo>
                    <a:pt x="453" y="133"/>
                  </a:lnTo>
                  <a:lnTo>
                    <a:pt x="462" y="128"/>
                  </a:lnTo>
                  <a:lnTo>
                    <a:pt x="471" y="123"/>
                  </a:lnTo>
                  <a:lnTo>
                    <a:pt x="479" y="121"/>
                  </a:lnTo>
                  <a:lnTo>
                    <a:pt x="481" y="121"/>
                  </a:lnTo>
                  <a:lnTo>
                    <a:pt x="481" y="119"/>
                  </a:lnTo>
                  <a:lnTo>
                    <a:pt x="481" y="114"/>
                  </a:lnTo>
                  <a:lnTo>
                    <a:pt x="481" y="107"/>
                  </a:lnTo>
                  <a:lnTo>
                    <a:pt x="481" y="102"/>
                  </a:lnTo>
                  <a:lnTo>
                    <a:pt x="479" y="95"/>
                  </a:lnTo>
                  <a:lnTo>
                    <a:pt x="476" y="88"/>
                  </a:lnTo>
                  <a:lnTo>
                    <a:pt x="471" y="83"/>
                  </a:lnTo>
                  <a:lnTo>
                    <a:pt x="469" y="83"/>
                  </a:lnTo>
                  <a:lnTo>
                    <a:pt x="462" y="81"/>
                  </a:lnTo>
                  <a:lnTo>
                    <a:pt x="457" y="81"/>
                  </a:lnTo>
                  <a:lnTo>
                    <a:pt x="450" y="81"/>
                  </a:lnTo>
                  <a:lnTo>
                    <a:pt x="448" y="83"/>
                  </a:lnTo>
                  <a:lnTo>
                    <a:pt x="438" y="85"/>
                  </a:lnTo>
                  <a:lnTo>
                    <a:pt x="438" y="93"/>
                  </a:lnTo>
                  <a:lnTo>
                    <a:pt x="438" y="97"/>
                  </a:lnTo>
                  <a:lnTo>
                    <a:pt x="438" y="104"/>
                  </a:lnTo>
                  <a:lnTo>
                    <a:pt x="436" y="112"/>
                  </a:lnTo>
                  <a:lnTo>
                    <a:pt x="436" y="121"/>
                  </a:lnTo>
                  <a:lnTo>
                    <a:pt x="431" y="128"/>
                  </a:lnTo>
                  <a:lnTo>
                    <a:pt x="429" y="138"/>
                  </a:lnTo>
                  <a:lnTo>
                    <a:pt x="424" y="142"/>
                  </a:lnTo>
                  <a:lnTo>
                    <a:pt x="419" y="150"/>
                  </a:lnTo>
                  <a:lnTo>
                    <a:pt x="410" y="152"/>
                  </a:lnTo>
                  <a:lnTo>
                    <a:pt x="403" y="154"/>
                  </a:lnTo>
                  <a:lnTo>
                    <a:pt x="396" y="154"/>
                  </a:lnTo>
                  <a:lnTo>
                    <a:pt x="393" y="154"/>
                  </a:lnTo>
                  <a:lnTo>
                    <a:pt x="384" y="152"/>
                  </a:lnTo>
                  <a:lnTo>
                    <a:pt x="381" y="150"/>
                  </a:lnTo>
                  <a:lnTo>
                    <a:pt x="384" y="147"/>
                  </a:lnTo>
                  <a:lnTo>
                    <a:pt x="386" y="145"/>
                  </a:lnTo>
                  <a:lnTo>
                    <a:pt x="391" y="140"/>
                  </a:lnTo>
                  <a:lnTo>
                    <a:pt x="398" y="135"/>
                  </a:lnTo>
                  <a:lnTo>
                    <a:pt x="403" y="126"/>
                  </a:lnTo>
                  <a:lnTo>
                    <a:pt x="407" y="121"/>
                  </a:lnTo>
                  <a:lnTo>
                    <a:pt x="410" y="114"/>
                  </a:lnTo>
                  <a:lnTo>
                    <a:pt x="412" y="107"/>
                  </a:lnTo>
                  <a:lnTo>
                    <a:pt x="407" y="100"/>
                  </a:lnTo>
                  <a:lnTo>
                    <a:pt x="405" y="97"/>
                  </a:lnTo>
                  <a:lnTo>
                    <a:pt x="398" y="95"/>
                  </a:lnTo>
                  <a:lnTo>
                    <a:pt x="393" y="95"/>
                  </a:lnTo>
                  <a:lnTo>
                    <a:pt x="384" y="97"/>
                  </a:lnTo>
                  <a:lnTo>
                    <a:pt x="379" y="97"/>
                  </a:lnTo>
                  <a:lnTo>
                    <a:pt x="377" y="100"/>
                  </a:lnTo>
                  <a:lnTo>
                    <a:pt x="374" y="104"/>
                  </a:lnTo>
                  <a:lnTo>
                    <a:pt x="370" y="109"/>
                  </a:lnTo>
                  <a:lnTo>
                    <a:pt x="365" y="119"/>
                  </a:lnTo>
                  <a:lnTo>
                    <a:pt x="360" y="126"/>
                  </a:lnTo>
                  <a:lnTo>
                    <a:pt x="358" y="135"/>
                  </a:lnTo>
                  <a:lnTo>
                    <a:pt x="353" y="142"/>
                  </a:lnTo>
                  <a:lnTo>
                    <a:pt x="355" y="150"/>
                  </a:lnTo>
                  <a:lnTo>
                    <a:pt x="358" y="159"/>
                  </a:lnTo>
                  <a:lnTo>
                    <a:pt x="365" y="171"/>
                  </a:lnTo>
                  <a:lnTo>
                    <a:pt x="372" y="180"/>
                  </a:lnTo>
                  <a:lnTo>
                    <a:pt x="377" y="192"/>
                  </a:lnTo>
                  <a:lnTo>
                    <a:pt x="377" y="199"/>
                  </a:lnTo>
                  <a:lnTo>
                    <a:pt x="377" y="204"/>
                  </a:lnTo>
                  <a:lnTo>
                    <a:pt x="377" y="211"/>
                  </a:lnTo>
                  <a:lnTo>
                    <a:pt x="377" y="218"/>
                  </a:lnTo>
                  <a:lnTo>
                    <a:pt x="377" y="228"/>
                  </a:lnTo>
                  <a:lnTo>
                    <a:pt x="377" y="235"/>
                  </a:lnTo>
                  <a:lnTo>
                    <a:pt x="379" y="242"/>
                  </a:lnTo>
                  <a:lnTo>
                    <a:pt x="379" y="247"/>
                  </a:lnTo>
                  <a:lnTo>
                    <a:pt x="379" y="252"/>
                  </a:lnTo>
                  <a:lnTo>
                    <a:pt x="379" y="256"/>
                  </a:lnTo>
                  <a:lnTo>
                    <a:pt x="381" y="266"/>
                  </a:lnTo>
                  <a:lnTo>
                    <a:pt x="384" y="273"/>
                  </a:lnTo>
                  <a:lnTo>
                    <a:pt x="384" y="280"/>
                  </a:lnTo>
                  <a:lnTo>
                    <a:pt x="386" y="290"/>
                  </a:lnTo>
                  <a:lnTo>
                    <a:pt x="388" y="299"/>
                  </a:lnTo>
                  <a:lnTo>
                    <a:pt x="391" y="306"/>
                  </a:lnTo>
                  <a:lnTo>
                    <a:pt x="391" y="316"/>
                  </a:lnTo>
                  <a:lnTo>
                    <a:pt x="393" y="321"/>
                  </a:lnTo>
                  <a:lnTo>
                    <a:pt x="393" y="328"/>
                  </a:lnTo>
                  <a:lnTo>
                    <a:pt x="393" y="335"/>
                  </a:lnTo>
                  <a:lnTo>
                    <a:pt x="393" y="337"/>
                  </a:lnTo>
                  <a:lnTo>
                    <a:pt x="381" y="330"/>
                  </a:lnTo>
                  <a:lnTo>
                    <a:pt x="377" y="321"/>
                  </a:lnTo>
                  <a:lnTo>
                    <a:pt x="372" y="313"/>
                  </a:lnTo>
                  <a:lnTo>
                    <a:pt x="367" y="306"/>
                  </a:lnTo>
                  <a:lnTo>
                    <a:pt x="367" y="299"/>
                  </a:lnTo>
                  <a:lnTo>
                    <a:pt x="365" y="290"/>
                  </a:lnTo>
                  <a:lnTo>
                    <a:pt x="362" y="285"/>
                  </a:lnTo>
                  <a:lnTo>
                    <a:pt x="362" y="280"/>
                  </a:lnTo>
                  <a:lnTo>
                    <a:pt x="360" y="271"/>
                  </a:lnTo>
                  <a:lnTo>
                    <a:pt x="360" y="264"/>
                  </a:lnTo>
                  <a:lnTo>
                    <a:pt x="358" y="256"/>
                  </a:lnTo>
                  <a:lnTo>
                    <a:pt x="358" y="247"/>
                  </a:lnTo>
                  <a:lnTo>
                    <a:pt x="358" y="240"/>
                  </a:lnTo>
                  <a:lnTo>
                    <a:pt x="358" y="233"/>
                  </a:lnTo>
                  <a:lnTo>
                    <a:pt x="355" y="223"/>
                  </a:lnTo>
                  <a:lnTo>
                    <a:pt x="353" y="216"/>
                  </a:lnTo>
                  <a:lnTo>
                    <a:pt x="353" y="211"/>
                  </a:lnTo>
                  <a:lnTo>
                    <a:pt x="353" y="204"/>
                  </a:lnTo>
                  <a:lnTo>
                    <a:pt x="351" y="195"/>
                  </a:lnTo>
                  <a:lnTo>
                    <a:pt x="351" y="192"/>
                  </a:lnTo>
                  <a:lnTo>
                    <a:pt x="348" y="192"/>
                  </a:lnTo>
                  <a:lnTo>
                    <a:pt x="341" y="188"/>
                  </a:lnTo>
                  <a:lnTo>
                    <a:pt x="336" y="183"/>
                  </a:lnTo>
                  <a:lnTo>
                    <a:pt x="332" y="183"/>
                  </a:lnTo>
                  <a:lnTo>
                    <a:pt x="324" y="180"/>
                  </a:lnTo>
                  <a:lnTo>
                    <a:pt x="317" y="178"/>
                  </a:lnTo>
                  <a:lnTo>
                    <a:pt x="308" y="173"/>
                  </a:lnTo>
                  <a:lnTo>
                    <a:pt x="301" y="173"/>
                  </a:lnTo>
                  <a:lnTo>
                    <a:pt x="291" y="173"/>
                  </a:lnTo>
                  <a:lnTo>
                    <a:pt x="282" y="173"/>
                  </a:lnTo>
                  <a:lnTo>
                    <a:pt x="275" y="173"/>
                  </a:lnTo>
                  <a:lnTo>
                    <a:pt x="270" y="173"/>
                  </a:lnTo>
                  <a:lnTo>
                    <a:pt x="263" y="173"/>
                  </a:lnTo>
                  <a:lnTo>
                    <a:pt x="258" y="173"/>
                  </a:lnTo>
                  <a:lnTo>
                    <a:pt x="253" y="176"/>
                  </a:lnTo>
                  <a:lnTo>
                    <a:pt x="246" y="178"/>
                  </a:lnTo>
                  <a:lnTo>
                    <a:pt x="242" y="180"/>
                  </a:lnTo>
                  <a:lnTo>
                    <a:pt x="237" y="183"/>
                  </a:lnTo>
                  <a:lnTo>
                    <a:pt x="227" y="185"/>
                  </a:lnTo>
                  <a:lnTo>
                    <a:pt x="223" y="188"/>
                  </a:lnTo>
                  <a:lnTo>
                    <a:pt x="215" y="192"/>
                  </a:lnTo>
                  <a:lnTo>
                    <a:pt x="211" y="197"/>
                  </a:lnTo>
                  <a:lnTo>
                    <a:pt x="204" y="199"/>
                  </a:lnTo>
                  <a:lnTo>
                    <a:pt x="196" y="204"/>
                  </a:lnTo>
                  <a:lnTo>
                    <a:pt x="192" y="211"/>
                  </a:lnTo>
                  <a:lnTo>
                    <a:pt x="185" y="218"/>
                  </a:lnTo>
                  <a:lnTo>
                    <a:pt x="177" y="223"/>
                  </a:lnTo>
                  <a:lnTo>
                    <a:pt x="173" y="228"/>
                  </a:lnTo>
                  <a:lnTo>
                    <a:pt x="166" y="237"/>
                  </a:lnTo>
                  <a:lnTo>
                    <a:pt x="161" y="245"/>
                  </a:lnTo>
                  <a:lnTo>
                    <a:pt x="154" y="249"/>
                  </a:lnTo>
                  <a:lnTo>
                    <a:pt x="149" y="259"/>
                  </a:lnTo>
                  <a:lnTo>
                    <a:pt x="144" y="266"/>
                  </a:lnTo>
                  <a:lnTo>
                    <a:pt x="140" y="275"/>
                  </a:lnTo>
                  <a:lnTo>
                    <a:pt x="132" y="283"/>
                  </a:lnTo>
                  <a:lnTo>
                    <a:pt x="128" y="290"/>
                  </a:lnTo>
                  <a:lnTo>
                    <a:pt x="123" y="299"/>
                  </a:lnTo>
                  <a:lnTo>
                    <a:pt x="118" y="309"/>
                  </a:lnTo>
                  <a:lnTo>
                    <a:pt x="113" y="318"/>
                  </a:lnTo>
                  <a:lnTo>
                    <a:pt x="109" y="328"/>
                  </a:lnTo>
                  <a:lnTo>
                    <a:pt x="104" y="337"/>
                  </a:lnTo>
                  <a:lnTo>
                    <a:pt x="102" y="347"/>
                  </a:lnTo>
                  <a:lnTo>
                    <a:pt x="97" y="356"/>
                  </a:lnTo>
                  <a:lnTo>
                    <a:pt x="92" y="366"/>
                  </a:lnTo>
                  <a:lnTo>
                    <a:pt x="90" y="375"/>
                  </a:lnTo>
                  <a:lnTo>
                    <a:pt x="87" y="385"/>
                  </a:lnTo>
                  <a:lnTo>
                    <a:pt x="83" y="394"/>
                  </a:lnTo>
                  <a:lnTo>
                    <a:pt x="78" y="404"/>
                  </a:lnTo>
                  <a:lnTo>
                    <a:pt x="78" y="413"/>
                  </a:lnTo>
                  <a:lnTo>
                    <a:pt x="76" y="425"/>
                  </a:lnTo>
                  <a:lnTo>
                    <a:pt x="71" y="435"/>
                  </a:lnTo>
                  <a:lnTo>
                    <a:pt x="68" y="444"/>
                  </a:lnTo>
                  <a:lnTo>
                    <a:pt x="66" y="454"/>
                  </a:lnTo>
                  <a:lnTo>
                    <a:pt x="64" y="463"/>
                  </a:lnTo>
                  <a:lnTo>
                    <a:pt x="61" y="473"/>
                  </a:lnTo>
                  <a:lnTo>
                    <a:pt x="59" y="484"/>
                  </a:lnTo>
                  <a:lnTo>
                    <a:pt x="57" y="494"/>
                  </a:lnTo>
                  <a:lnTo>
                    <a:pt x="57" y="506"/>
                  </a:lnTo>
                  <a:lnTo>
                    <a:pt x="54" y="515"/>
                  </a:lnTo>
                  <a:lnTo>
                    <a:pt x="52" y="525"/>
                  </a:lnTo>
                  <a:lnTo>
                    <a:pt x="49" y="537"/>
                  </a:lnTo>
                  <a:lnTo>
                    <a:pt x="49" y="546"/>
                  </a:lnTo>
                  <a:lnTo>
                    <a:pt x="47" y="556"/>
                  </a:lnTo>
                  <a:lnTo>
                    <a:pt x="45" y="565"/>
                  </a:lnTo>
                  <a:lnTo>
                    <a:pt x="45" y="575"/>
                  </a:lnTo>
                  <a:lnTo>
                    <a:pt x="45" y="584"/>
                  </a:lnTo>
                  <a:lnTo>
                    <a:pt x="42" y="594"/>
                  </a:lnTo>
                  <a:lnTo>
                    <a:pt x="40" y="601"/>
                  </a:lnTo>
                  <a:lnTo>
                    <a:pt x="38" y="608"/>
                  </a:lnTo>
                  <a:lnTo>
                    <a:pt x="38" y="617"/>
                  </a:lnTo>
                  <a:lnTo>
                    <a:pt x="35" y="624"/>
                  </a:lnTo>
                  <a:lnTo>
                    <a:pt x="35" y="632"/>
                  </a:lnTo>
                  <a:lnTo>
                    <a:pt x="35" y="639"/>
                  </a:lnTo>
                  <a:lnTo>
                    <a:pt x="35" y="643"/>
                  </a:lnTo>
                  <a:lnTo>
                    <a:pt x="33" y="653"/>
                  </a:lnTo>
                  <a:lnTo>
                    <a:pt x="33" y="662"/>
                  </a:lnTo>
                  <a:lnTo>
                    <a:pt x="33" y="667"/>
                  </a:lnTo>
                  <a:lnTo>
                    <a:pt x="33" y="670"/>
                  </a:lnTo>
                  <a:lnTo>
                    <a:pt x="0" y="6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51" name="Freeform 52"/>
            <p:cNvSpPr>
              <a:spLocks/>
            </p:cNvSpPr>
            <p:nvPr/>
          </p:nvSpPr>
          <p:spPr bwMode="auto">
            <a:xfrm>
              <a:off x="5871" y="8941"/>
              <a:ext cx="666" cy="337"/>
            </a:xfrm>
            <a:custGeom>
              <a:avLst/>
              <a:gdLst>
                <a:gd name="T0" fmla="*/ 16 w 666"/>
                <a:gd name="T1" fmla="*/ 64 h 337"/>
                <a:gd name="T2" fmla="*/ 45 w 666"/>
                <a:gd name="T3" fmla="*/ 81 h 337"/>
                <a:gd name="T4" fmla="*/ 87 w 666"/>
                <a:gd name="T5" fmla="*/ 93 h 337"/>
                <a:gd name="T6" fmla="*/ 116 w 666"/>
                <a:gd name="T7" fmla="*/ 100 h 337"/>
                <a:gd name="T8" fmla="*/ 154 w 666"/>
                <a:gd name="T9" fmla="*/ 104 h 337"/>
                <a:gd name="T10" fmla="*/ 184 w 666"/>
                <a:gd name="T11" fmla="*/ 104 h 337"/>
                <a:gd name="T12" fmla="*/ 215 w 666"/>
                <a:gd name="T13" fmla="*/ 97 h 337"/>
                <a:gd name="T14" fmla="*/ 199 w 666"/>
                <a:gd name="T15" fmla="*/ 78 h 337"/>
                <a:gd name="T16" fmla="*/ 222 w 666"/>
                <a:gd name="T17" fmla="*/ 85 h 337"/>
                <a:gd name="T18" fmla="*/ 248 w 666"/>
                <a:gd name="T19" fmla="*/ 107 h 337"/>
                <a:gd name="T20" fmla="*/ 284 w 666"/>
                <a:gd name="T21" fmla="*/ 128 h 337"/>
                <a:gd name="T22" fmla="*/ 315 w 666"/>
                <a:gd name="T23" fmla="*/ 138 h 337"/>
                <a:gd name="T24" fmla="*/ 348 w 666"/>
                <a:gd name="T25" fmla="*/ 131 h 337"/>
                <a:gd name="T26" fmla="*/ 376 w 666"/>
                <a:gd name="T27" fmla="*/ 119 h 337"/>
                <a:gd name="T28" fmla="*/ 405 w 666"/>
                <a:gd name="T29" fmla="*/ 97 h 337"/>
                <a:gd name="T30" fmla="*/ 431 w 666"/>
                <a:gd name="T31" fmla="*/ 43 h 337"/>
                <a:gd name="T32" fmla="*/ 440 w 666"/>
                <a:gd name="T33" fmla="*/ 95 h 337"/>
                <a:gd name="T34" fmla="*/ 459 w 666"/>
                <a:gd name="T35" fmla="*/ 102 h 337"/>
                <a:gd name="T36" fmla="*/ 488 w 666"/>
                <a:gd name="T37" fmla="*/ 112 h 337"/>
                <a:gd name="T38" fmla="*/ 519 w 666"/>
                <a:gd name="T39" fmla="*/ 114 h 337"/>
                <a:gd name="T40" fmla="*/ 552 w 666"/>
                <a:gd name="T41" fmla="*/ 114 h 337"/>
                <a:gd name="T42" fmla="*/ 585 w 666"/>
                <a:gd name="T43" fmla="*/ 102 h 337"/>
                <a:gd name="T44" fmla="*/ 616 w 666"/>
                <a:gd name="T45" fmla="*/ 81 h 337"/>
                <a:gd name="T46" fmla="*/ 635 w 666"/>
                <a:gd name="T47" fmla="*/ 50 h 337"/>
                <a:gd name="T48" fmla="*/ 637 w 666"/>
                <a:gd name="T49" fmla="*/ 17 h 337"/>
                <a:gd name="T50" fmla="*/ 666 w 666"/>
                <a:gd name="T51" fmla="*/ 2 h 337"/>
                <a:gd name="T52" fmla="*/ 661 w 666"/>
                <a:gd name="T53" fmla="*/ 28 h 337"/>
                <a:gd name="T54" fmla="*/ 654 w 666"/>
                <a:gd name="T55" fmla="*/ 59 h 337"/>
                <a:gd name="T56" fmla="*/ 642 w 666"/>
                <a:gd name="T57" fmla="*/ 90 h 337"/>
                <a:gd name="T58" fmla="*/ 621 w 666"/>
                <a:gd name="T59" fmla="*/ 114 h 337"/>
                <a:gd name="T60" fmla="*/ 590 w 666"/>
                <a:gd name="T61" fmla="*/ 128 h 337"/>
                <a:gd name="T62" fmla="*/ 559 w 666"/>
                <a:gd name="T63" fmla="*/ 140 h 337"/>
                <a:gd name="T64" fmla="*/ 540 w 666"/>
                <a:gd name="T65" fmla="*/ 145 h 337"/>
                <a:gd name="T66" fmla="*/ 519 w 666"/>
                <a:gd name="T67" fmla="*/ 166 h 337"/>
                <a:gd name="T68" fmla="*/ 497 w 666"/>
                <a:gd name="T69" fmla="*/ 190 h 337"/>
                <a:gd name="T70" fmla="*/ 481 w 666"/>
                <a:gd name="T71" fmla="*/ 214 h 337"/>
                <a:gd name="T72" fmla="*/ 476 w 666"/>
                <a:gd name="T73" fmla="*/ 237 h 337"/>
                <a:gd name="T74" fmla="*/ 474 w 666"/>
                <a:gd name="T75" fmla="*/ 275 h 337"/>
                <a:gd name="T76" fmla="*/ 474 w 666"/>
                <a:gd name="T77" fmla="*/ 311 h 337"/>
                <a:gd name="T78" fmla="*/ 476 w 666"/>
                <a:gd name="T79" fmla="*/ 330 h 337"/>
                <a:gd name="T80" fmla="*/ 452 w 666"/>
                <a:gd name="T81" fmla="*/ 335 h 337"/>
                <a:gd name="T82" fmla="*/ 452 w 666"/>
                <a:gd name="T83" fmla="*/ 309 h 337"/>
                <a:gd name="T84" fmla="*/ 455 w 666"/>
                <a:gd name="T85" fmla="*/ 268 h 337"/>
                <a:gd name="T86" fmla="*/ 455 w 666"/>
                <a:gd name="T87" fmla="*/ 233 h 337"/>
                <a:gd name="T88" fmla="*/ 457 w 666"/>
                <a:gd name="T89" fmla="*/ 204 h 337"/>
                <a:gd name="T90" fmla="*/ 467 w 666"/>
                <a:gd name="T91" fmla="*/ 178 h 337"/>
                <a:gd name="T92" fmla="*/ 486 w 666"/>
                <a:gd name="T93" fmla="*/ 150 h 337"/>
                <a:gd name="T94" fmla="*/ 422 w 666"/>
                <a:gd name="T95" fmla="*/ 114 h 337"/>
                <a:gd name="T96" fmla="*/ 393 w 666"/>
                <a:gd name="T97" fmla="*/ 140 h 337"/>
                <a:gd name="T98" fmla="*/ 362 w 666"/>
                <a:gd name="T99" fmla="*/ 157 h 337"/>
                <a:gd name="T100" fmla="*/ 284 w 666"/>
                <a:gd name="T101" fmla="*/ 161 h 337"/>
                <a:gd name="T102" fmla="*/ 220 w 666"/>
                <a:gd name="T103" fmla="*/ 126 h 337"/>
                <a:gd name="T104" fmla="*/ 201 w 666"/>
                <a:gd name="T105" fmla="*/ 131 h 337"/>
                <a:gd name="T106" fmla="*/ 170 w 666"/>
                <a:gd name="T107" fmla="*/ 133 h 337"/>
                <a:gd name="T108" fmla="*/ 130 w 666"/>
                <a:gd name="T109" fmla="*/ 133 h 337"/>
                <a:gd name="T110" fmla="*/ 106 w 666"/>
                <a:gd name="T111" fmla="*/ 131 h 337"/>
                <a:gd name="T112" fmla="*/ 80 w 666"/>
                <a:gd name="T113" fmla="*/ 123 h 337"/>
                <a:gd name="T114" fmla="*/ 42 w 666"/>
                <a:gd name="T115" fmla="*/ 107 h 337"/>
                <a:gd name="T116" fmla="*/ 16 w 666"/>
                <a:gd name="T117" fmla="*/ 93 h 337"/>
                <a:gd name="T118" fmla="*/ 0 w 666"/>
                <a:gd name="T119" fmla="*/ 83 h 3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66"/>
                <a:gd name="T181" fmla="*/ 0 h 337"/>
                <a:gd name="T182" fmla="*/ 666 w 666"/>
                <a:gd name="T183" fmla="*/ 337 h 3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66" h="337">
                  <a:moveTo>
                    <a:pt x="0" y="57"/>
                  </a:moveTo>
                  <a:lnTo>
                    <a:pt x="2" y="59"/>
                  </a:lnTo>
                  <a:lnTo>
                    <a:pt x="9" y="62"/>
                  </a:lnTo>
                  <a:lnTo>
                    <a:pt x="16" y="64"/>
                  </a:lnTo>
                  <a:lnTo>
                    <a:pt x="23" y="69"/>
                  </a:lnTo>
                  <a:lnTo>
                    <a:pt x="28" y="71"/>
                  </a:lnTo>
                  <a:lnTo>
                    <a:pt x="37" y="76"/>
                  </a:lnTo>
                  <a:lnTo>
                    <a:pt x="45" y="81"/>
                  </a:lnTo>
                  <a:lnTo>
                    <a:pt x="56" y="83"/>
                  </a:lnTo>
                  <a:lnTo>
                    <a:pt x="66" y="85"/>
                  </a:lnTo>
                  <a:lnTo>
                    <a:pt x="78" y="90"/>
                  </a:lnTo>
                  <a:lnTo>
                    <a:pt x="87" y="93"/>
                  </a:lnTo>
                  <a:lnTo>
                    <a:pt x="99" y="97"/>
                  </a:lnTo>
                  <a:lnTo>
                    <a:pt x="104" y="97"/>
                  </a:lnTo>
                  <a:lnTo>
                    <a:pt x="111" y="97"/>
                  </a:lnTo>
                  <a:lnTo>
                    <a:pt x="116" y="100"/>
                  </a:lnTo>
                  <a:lnTo>
                    <a:pt x="123" y="102"/>
                  </a:lnTo>
                  <a:lnTo>
                    <a:pt x="132" y="102"/>
                  </a:lnTo>
                  <a:lnTo>
                    <a:pt x="144" y="104"/>
                  </a:lnTo>
                  <a:lnTo>
                    <a:pt x="154" y="104"/>
                  </a:lnTo>
                  <a:lnTo>
                    <a:pt x="163" y="104"/>
                  </a:lnTo>
                  <a:lnTo>
                    <a:pt x="170" y="104"/>
                  </a:lnTo>
                  <a:lnTo>
                    <a:pt x="180" y="104"/>
                  </a:lnTo>
                  <a:lnTo>
                    <a:pt x="184" y="104"/>
                  </a:lnTo>
                  <a:lnTo>
                    <a:pt x="192" y="104"/>
                  </a:lnTo>
                  <a:lnTo>
                    <a:pt x="201" y="102"/>
                  </a:lnTo>
                  <a:lnTo>
                    <a:pt x="211" y="100"/>
                  </a:lnTo>
                  <a:lnTo>
                    <a:pt x="215" y="97"/>
                  </a:lnTo>
                  <a:lnTo>
                    <a:pt x="218" y="97"/>
                  </a:lnTo>
                  <a:lnTo>
                    <a:pt x="213" y="95"/>
                  </a:lnTo>
                  <a:lnTo>
                    <a:pt x="206" y="88"/>
                  </a:lnTo>
                  <a:lnTo>
                    <a:pt x="199" y="78"/>
                  </a:lnTo>
                  <a:lnTo>
                    <a:pt x="203" y="74"/>
                  </a:lnTo>
                  <a:lnTo>
                    <a:pt x="208" y="76"/>
                  </a:lnTo>
                  <a:lnTo>
                    <a:pt x="218" y="81"/>
                  </a:lnTo>
                  <a:lnTo>
                    <a:pt x="222" y="85"/>
                  </a:lnTo>
                  <a:lnTo>
                    <a:pt x="227" y="90"/>
                  </a:lnTo>
                  <a:lnTo>
                    <a:pt x="234" y="95"/>
                  </a:lnTo>
                  <a:lnTo>
                    <a:pt x="244" y="102"/>
                  </a:lnTo>
                  <a:lnTo>
                    <a:pt x="248" y="107"/>
                  </a:lnTo>
                  <a:lnTo>
                    <a:pt x="258" y="112"/>
                  </a:lnTo>
                  <a:lnTo>
                    <a:pt x="265" y="116"/>
                  </a:lnTo>
                  <a:lnTo>
                    <a:pt x="275" y="123"/>
                  </a:lnTo>
                  <a:lnTo>
                    <a:pt x="284" y="128"/>
                  </a:lnTo>
                  <a:lnTo>
                    <a:pt x="291" y="131"/>
                  </a:lnTo>
                  <a:lnTo>
                    <a:pt x="301" y="133"/>
                  </a:lnTo>
                  <a:lnTo>
                    <a:pt x="310" y="138"/>
                  </a:lnTo>
                  <a:lnTo>
                    <a:pt x="315" y="138"/>
                  </a:lnTo>
                  <a:lnTo>
                    <a:pt x="324" y="138"/>
                  </a:lnTo>
                  <a:lnTo>
                    <a:pt x="331" y="135"/>
                  </a:lnTo>
                  <a:lnTo>
                    <a:pt x="339" y="135"/>
                  </a:lnTo>
                  <a:lnTo>
                    <a:pt x="348" y="131"/>
                  </a:lnTo>
                  <a:lnTo>
                    <a:pt x="355" y="131"/>
                  </a:lnTo>
                  <a:lnTo>
                    <a:pt x="362" y="126"/>
                  </a:lnTo>
                  <a:lnTo>
                    <a:pt x="372" y="123"/>
                  </a:lnTo>
                  <a:lnTo>
                    <a:pt x="376" y="119"/>
                  </a:lnTo>
                  <a:lnTo>
                    <a:pt x="384" y="114"/>
                  </a:lnTo>
                  <a:lnTo>
                    <a:pt x="393" y="109"/>
                  </a:lnTo>
                  <a:lnTo>
                    <a:pt x="400" y="104"/>
                  </a:lnTo>
                  <a:lnTo>
                    <a:pt x="405" y="97"/>
                  </a:lnTo>
                  <a:lnTo>
                    <a:pt x="410" y="90"/>
                  </a:lnTo>
                  <a:lnTo>
                    <a:pt x="417" y="83"/>
                  </a:lnTo>
                  <a:lnTo>
                    <a:pt x="424" y="78"/>
                  </a:lnTo>
                  <a:lnTo>
                    <a:pt x="431" y="43"/>
                  </a:lnTo>
                  <a:lnTo>
                    <a:pt x="457" y="43"/>
                  </a:lnTo>
                  <a:lnTo>
                    <a:pt x="436" y="90"/>
                  </a:lnTo>
                  <a:lnTo>
                    <a:pt x="440" y="95"/>
                  </a:lnTo>
                  <a:lnTo>
                    <a:pt x="445" y="95"/>
                  </a:lnTo>
                  <a:lnTo>
                    <a:pt x="448" y="97"/>
                  </a:lnTo>
                  <a:lnTo>
                    <a:pt x="452" y="100"/>
                  </a:lnTo>
                  <a:lnTo>
                    <a:pt x="459" y="102"/>
                  </a:lnTo>
                  <a:lnTo>
                    <a:pt x="464" y="104"/>
                  </a:lnTo>
                  <a:lnTo>
                    <a:pt x="471" y="107"/>
                  </a:lnTo>
                  <a:lnTo>
                    <a:pt x="478" y="109"/>
                  </a:lnTo>
                  <a:lnTo>
                    <a:pt x="488" y="112"/>
                  </a:lnTo>
                  <a:lnTo>
                    <a:pt x="497" y="112"/>
                  </a:lnTo>
                  <a:lnTo>
                    <a:pt x="507" y="114"/>
                  </a:lnTo>
                  <a:lnTo>
                    <a:pt x="512" y="114"/>
                  </a:lnTo>
                  <a:lnTo>
                    <a:pt x="519" y="114"/>
                  </a:lnTo>
                  <a:lnTo>
                    <a:pt x="523" y="114"/>
                  </a:lnTo>
                  <a:lnTo>
                    <a:pt x="531" y="114"/>
                  </a:lnTo>
                  <a:lnTo>
                    <a:pt x="540" y="114"/>
                  </a:lnTo>
                  <a:lnTo>
                    <a:pt x="552" y="114"/>
                  </a:lnTo>
                  <a:lnTo>
                    <a:pt x="561" y="112"/>
                  </a:lnTo>
                  <a:lnTo>
                    <a:pt x="571" y="109"/>
                  </a:lnTo>
                  <a:lnTo>
                    <a:pt x="578" y="107"/>
                  </a:lnTo>
                  <a:lnTo>
                    <a:pt x="585" y="102"/>
                  </a:lnTo>
                  <a:lnTo>
                    <a:pt x="592" y="100"/>
                  </a:lnTo>
                  <a:lnTo>
                    <a:pt x="599" y="97"/>
                  </a:lnTo>
                  <a:lnTo>
                    <a:pt x="609" y="88"/>
                  </a:lnTo>
                  <a:lnTo>
                    <a:pt x="616" y="81"/>
                  </a:lnTo>
                  <a:lnTo>
                    <a:pt x="623" y="71"/>
                  </a:lnTo>
                  <a:lnTo>
                    <a:pt x="628" y="66"/>
                  </a:lnTo>
                  <a:lnTo>
                    <a:pt x="630" y="57"/>
                  </a:lnTo>
                  <a:lnTo>
                    <a:pt x="635" y="50"/>
                  </a:lnTo>
                  <a:lnTo>
                    <a:pt x="635" y="40"/>
                  </a:lnTo>
                  <a:lnTo>
                    <a:pt x="637" y="33"/>
                  </a:lnTo>
                  <a:lnTo>
                    <a:pt x="637" y="24"/>
                  </a:lnTo>
                  <a:lnTo>
                    <a:pt x="637" y="17"/>
                  </a:lnTo>
                  <a:lnTo>
                    <a:pt x="637" y="12"/>
                  </a:lnTo>
                  <a:lnTo>
                    <a:pt x="640" y="12"/>
                  </a:lnTo>
                  <a:lnTo>
                    <a:pt x="666" y="0"/>
                  </a:lnTo>
                  <a:lnTo>
                    <a:pt x="666" y="2"/>
                  </a:lnTo>
                  <a:lnTo>
                    <a:pt x="663" y="9"/>
                  </a:lnTo>
                  <a:lnTo>
                    <a:pt x="663" y="17"/>
                  </a:lnTo>
                  <a:lnTo>
                    <a:pt x="661" y="21"/>
                  </a:lnTo>
                  <a:lnTo>
                    <a:pt x="661" y="28"/>
                  </a:lnTo>
                  <a:lnTo>
                    <a:pt x="659" y="36"/>
                  </a:lnTo>
                  <a:lnTo>
                    <a:pt x="656" y="43"/>
                  </a:lnTo>
                  <a:lnTo>
                    <a:pt x="654" y="52"/>
                  </a:lnTo>
                  <a:lnTo>
                    <a:pt x="654" y="59"/>
                  </a:lnTo>
                  <a:lnTo>
                    <a:pt x="651" y="69"/>
                  </a:lnTo>
                  <a:lnTo>
                    <a:pt x="647" y="76"/>
                  </a:lnTo>
                  <a:lnTo>
                    <a:pt x="644" y="83"/>
                  </a:lnTo>
                  <a:lnTo>
                    <a:pt x="642" y="90"/>
                  </a:lnTo>
                  <a:lnTo>
                    <a:pt x="640" y="97"/>
                  </a:lnTo>
                  <a:lnTo>
                    <a:pt x="635" y="104"/>
                  </a:lnTo>
                  <a:lnTo>
                    <a:pt x="628" y="109"/>
                  </a:lnTo>
                  <a:lnTo>
                    <a:pt x="621" y="114"/>
                  </a:lnTo>
                  <a:lnTo>
                    <a:pt x="616" y="119"/>
                  </a:lnTo>
                  <a:lnTo>
                    <a:pt x="606" y="121"/>
                  </a:lnTo>
                  <a:lnTo>
                    <a:pt x="599" y="126"/>
                  </a:lnTo>
                  <a:lnTo>
                    <a:pt x="590" y="128"/>
                  </a:lnTo>
                  <a:lnTo>
                    <a:pt x="583" y="133"/>
                  </a:lnTo>
                  <a:lnTo>
                    <a:pt x="573" y="135"/>
                  </a:lnTo>
                  <a:lnTo>
                    <a:pt x="566" y="138"/>
                  </a:lnTo>
                  <a:lnTo>
                    <a:pt x="559" y="140"/>
                  </a:lnTo>
                  <a:lnTo>
                    <a:pt x="554" y="140"/>
                  </a:lnTo>
                  <a:lnTo>
                    <a:pt x="545" y="142"/>
                  </a:lnTo>
                  <a:lnTo>
                    <a:pt x="542" y="145"/>
                  </a:lnTo>
                  <a:lnTo>
                    <a:pt x="540" y="145"/>
                  </a:lnTo>
                  <a:lnTo>
                    <a:pt x="533" y="152"/>
                  </a:lnTo>
                  <a:lnTo>
                    <a:pt x="528" y="154"/>
                  </a:lnTo>
                  <a:lnTo>
                    <a:pt x="523" y="159"/>
                  </a:lnTo>
                  <a:lnTo>
                    <a:pt x="519" y="166"/>
                  </a:lnTo>
                  <a:lnTo>
                    <a:pt x="514" y="171"/>
                  </a:lnTo>
                  <a:lnTo>
                    <a:pt x="507" y="176"/>
                  </a:lnTo>
                  <a:lnTo>
                    <a:pt x="502" y="183"/>
                  </a:lnTo>
                  <a:lnTo>
                    <a:pt x="497" y="190"/>
                  </a:lnTo>
                  <a:lnTo>
                    <a:pt x="493" y="197"/>
                  </a:lnTo>
                  <a:lnTo>
                    <a:pt x="488" y="202"/>
                  </a:lnTo>
                  <a:lnTo>
                    <a:pt x="483" y="209"/>
                  </a:lnTo>
                  <a:lnTo>
                    <a:pt x="481" y="214"/>
                  </a:lnTo>
                  <a:lnTo>
                    <a:pt x="478" y="221"/>
                  </a:lnTo>
                  <a:lnTo>
                    <a:pt x="478" y="226"/>
                  </a:lnTo>
                  <a:lnTo>
                    <a:pt x="476" y="230"/>
                  </a:lnTo>
                  <a:lnTo>
                    <a:pt x="476" y="237"/>
                  </a:lnTo>
                  <a:lnTo>
                    <a:pt x="476" y="247"/>
                  </a:lnTo>
                  <a:lnTo>
                    <a:pt x="474" y="256"/>
                  </a:lnTo>
                  <a:lnTo>
                    <a:pt x="474" y="266"/>
                  </a:lnTo>
                  <a:lnTo>
                    <a:pt x="474" y="275"/>
                  </a:lnTo>
                  <a:lnTo>
                    <a:pt x="474" y="285"/>
                  </a:lnTo>
                  <a:lnTo>
                    <a:pt x="474" y="292"/>
                  </a:lnTo>
                  <a:lnTo>
                    <a:pt x="474" y="301"/>
                  </a:lnTo>
                  <a:lnTo>
                    <a:pt x="474" y="311"/>
                  </a:lnTo>
                  <a:lnTo>
                    <a:pt x="476" y="318"/>
                  </a:lnTo>
                  <a:lnTo>
                    <a:pt x="476" y="323"/>
                  </a:lnTo>
                  <a:lnTo>
                    <a:pt x="476" y="328"/>
                  </a:lnTo>
                  <a:lnTo>
                    <a:pt x="476" y="330"/>
                  </a:lnTo>
                  <a:lnTo>
                    <a:pt x="476" y="332"/>
                  </a:lnTo>
                  <a:lnTo>
                    <a:pt x="452" y="337"/>
                  </a:lnTo>
                  <a:lnTo>
                    <a:pt x="452" y="335"/>
                  </a:lnTo>
                  <a:lnTo>
                    <a:pt x="452" y="328"/>
                  </a:lnTo>
                  <a:lnTo>
                    <a:pt x="452" y="323"/>
                  </a:lnTo>
                  <a:lnTo>
                    <a:pt x="452" y="316"/>
                  </a:lnTo>
                  <a:lnTo>
                    <a:pt x="452" y="309"/>
                  </a:lnTo>
                  <a:lnTo>
                    <a:pt x="452" y="299"/>
                  </a:lnTo>
                  <a:lnTo>
                    <a:pt x="455" y="290"/>
                  </a:lnTo>
                  <a:lnTo>
                    <a:pt x="455" y="280"/>
                  </a:lnTo>
                  <a:lnTo>
                    <a:pt x="455" y="268"/>
                  </a:lnTo>
                  <a:lnTo>
                    <a:pt x="455" y="259"/>
                  </a:lnTo>
                  <a:lnTo>
                    <a:pt x="455" y="249"/>
                  </a:lnTo>
                  <a:lnTo>
                    <a:pt x="455" y="240"/>
                  </a:lnTo>
                  <a:lnTo>
                    <a:pt x="455" y="233"/>
                  </a:lnTo>
                  <a:lnTo>
                    <a:pt x="455" y="223"/>
                  </a:lnTo>
                  <a:lnTo>
                    <a:pt x="455" y="218"/>
                  </a:lnTo>
                  <a:lnTo>
                    <a:pt x="455" y="211"/>
                  </a:lnTo>
                  <a:lnTo>
                    <a:pt x="457" y="204"/>
                  </a:lnTo>
                  <a:lnTo>
                    <a:pt x="457" y="197"/>
                  </a:lnTo>
                  <a:lnTo>
                    <a:pt x="462" y="192"/>
                  </a:lnTo>
                  <a:lnTo>
                    <a:pt x="464" y="185"/>
                  </a:lnTo>
                  <a:lnTo>
                    <a:pt x="467" y="178"/>
                  </a:lnTo>
                  <a:lnTo>
                    <a:pt x="471" y="173"/>
                  </a:lnTo>
                  <a:lnTo>
                    <a:pt x="474" y="169"/>
                  </a:lnTo>
                  <a:lnTo>
                    <a:pt x="478" y="159"/>
                  </a:lnTo>
                  <a:lnTo>
                    <a:pt x="486" y="150"/>
                  </a:lnTo>
                  <a:lnTo>
                    <a:pt x="488" y="145"/>
                  </a:lnTo>
                  <a:lnTo>
                    <a:pt x="490" y="145"/>
                  </a:lnTo>
                  <a:lnTo>
                    <a:pt x="424" y="112"/>
                  </a:lnTo>
                  <a:lnTo>
                    <a:pt x="422" y="114"/>
                  </a:lnTo>
                  <a:lnTo>
                    <a:pt x="417" y="119"/>
                  </a:lnTo>
                  <a:lnTo>
                    <a:pt x="410" y="126"/>
                  </a:lnTo>
                  <a:lnTo>
                    <a:pt x="400" y="135"/>
                  </a:lnTo>
                  <a:lnTo>
                    <a:pt x="393" y="140"/>
                  </a:lnTo>
                  <a:lnTo>
                    <a:pt x="388" y="142"/>
                  </a:lnTo>
                  <a:lnTo>
                    <a:pt x="379" y="147"/>
                  </a:lnTo>
                  <a:lnTo>
                    <a:pt x="372" y="152"/>
                  </a:lnTo>
                  <a:lnTo>
                    <a:pt x="362" y="157"/>
                  </a:lnTo>
                  <a:lnTo>
                    <a:pt x="353" y="159"/>
                  </a:lnTo>
                  <a:lnTo>
                    <a:pt x="341" y="161"/>
                  </a:lnTo>
                  <a:lnTo>
                    <a:pt x="331" y="164"/>
                  </a:lnTo>
                  <a:lnTo>
                    <a:pt x="284" y="161"/>
                  </a:lnTo>
                  <a:lnTo>
                    <a:pt x="234" y="309"/>
                  </a:lnTo>
                  <a:lnTo>
                    <a:pt x="203" y="330"/>
                  </a:lnTo>
                  <a:lnTo>
                    <a:pt x="253" y="157"/>
                  </a:lnTo>
                  <a:lnTo>
                    <a:pt x="220" y="126"/>
                  </a:lnTo>
                  <a:lnTo>
                    <a:pt x="218" y="126"/>
                  </a:lnTo>
                  <a:lnTo>
                    <a:pt x="211" y="128"/>
                  </a:lnTo>
                  <a:lnTo>
                    <a:pt x="206" y="128"/>
                  </a:lnTo>
                  <a:lnTo>
                    <a:pt x="201" y="131"/>
                  </a:lnTo>
                  <a:lnTo>
                    <a:pt x="194" y="131"/>
                  </a:lnTo>
                  <a:lnTo>
                    <a:pt x="187" y="133"/>
                  </a:lnTo>
                  <a:lnTo>
                    <a:pt x="180" y="133"/>
                  </a:lnTo>
                  <a:lnTo>
                    <a:pt x="170" y="133"/>
                  </a:lnTo>
                  <a:lnTo>
                    <a:pt x="161" y="133"/>
                  </a:lnTo>
                  <a:lnTo>
                    <a:pt x="151" y="135"/>
                  </a:lnTo>
                  <a:lnTo>
                    <a:pt x="139" y="133"/>
                  </a:lnTo>
                  <a:lnTo>
                    <a:pt x="130" y="133"/>
                  </a:lnTo>
                  <a:lnTo>
                    <a:pt x="123" y="133"/>
                  </a:lnTo>
                  <a:lnTo>
                    <a:pt x="118" y="131"/>
                  </a:lnTo>
                  <a:lnTo>
                    <a:pt x="111" y="131"/>
                  </a:lnTo>
                  <a:lnTo>
                    <a:pt x="106" y="131"/>
                  </a:lnTo>
                  <a:lnTo>
                    <a:pt x="99" y="128"/>
                  </a:lnTo>
                  <a:lnTo>
                    <a:pt x="92" y="126"/>
                  </a:lnTo>
                  <a:lnTo>
                    <a:pt x="85" y="123"/>
                  </a:lnTo>
                  <a:lnTo>
                    <a:pt x="80" y="123"/>
                  </a:lnTo>
                  <a:lnTo>
                    <a:pt x="68" y="119"/>
                  </a:lnTo>
                  <a:lnTo>
                    <a:pt x="59" y="116"/>
                  </a:lnTo>
                  <a:lnTo>
                    <a:pt x="52" y="112"/>
                  </a:lnTo>
                  <a:lnTo>
                    <a:pt x="42" y="107"/>
                  </a:lnTo>
                  <a:lnTo>
                    <a:pt x="35" y="104"/>
                  </a:lnTo>
                  <a:lnTo>
                    <a:pt x="28" y="100"/>
                  </a:lnTo>
                  <a:lnTo>
                    <a:pt x="21" y="97"/>
                  </a:lnTo>
                  <a:lnTo>
                    <a:pt x="16" y="93"/>
                  </a:lnTo>
                  <a:lnTo>
                    <a:pt x="9" y="88"/>
                  </a:lnTo>
                  <a:lnTo>
                    <a:pt x="7" y="88"/>
                  </a:lnTo>
                  <a:lnTo>
                    <a:pt x="2" y="83"/>
                  </a:lnTo>
                  <a:lnTo>
                    <a:pt x="0" y="83"/>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52" name="Freeform 53"/>
            <p:cNvSpPr>
              <a:spLocks/>
            </p:cNvSpPr>
            <p:nvPr/>
          </p:nvSpPr>
          <p:spPr bwMode="auto">
            <a:xfrm>
              <a:off x="5807" y="8644"/>
              <a:ext cx="156" cy="93"/>
            </a:xfrm>
            <a:custGeom>
              <a:avLst/>
              <a:gdLst>
                <a:gd name="T0" fmla="*/ 0 w 156"/>
                <a:gd name="T1" fmla="*/ 93 h 93"/>
                <a:gd name="T2" fmla="*/ 0 w 156"/>
                <a:gd name="T3" fmla="*/ 88 h 93"/>
                <a:gd name="T4" fmla="*/ 2 w 156"/>
                <a:gd name="T5" fmla="*/ 78 h 93"/>
                <a:gd name="T6" fmla="*/ 2 w 156"/>
                <a:gd name="T7" fmla="*/ 74 h 93"/>
                <a:gd name="T8" fmla="*/ 2 w 156"/>
                <a:gd name="T9" fmla="*/ 67 h 93"/>
                <a:gd name="T10" fmla="*/ 7 w 156"/>
                <a:gd name="T11" fmla="*/ 59 h 93"/>
                <a:gd name="T12" fmla="*/ 9 w 156"/>
                <a:gd name="T13" fmla="*/ 52 h 93"/>
                <a:gd name="T14" fmla="*/ 11 w 156"/>
                <a:gd name="T15" fmla="*/ 45 h 93"/>
                <a:gd name="T16" fmla="*/ 16 w 156"/>
                <a:gd name="T17" fmla="*/ 38 h 93"/>
                <a:gd name="T18" fmla="*/ 21 w 156"/>
                <a:gd name="T19" fmla="*/ 31 h 93"/>
                <a:gd name="T20" fmla="*/ 28 w 156"/>
                <a:gd name="T21" fmla="*/ 24 h 93"/>
                <a:gd name="T22" fmla="*/ 35 w 156"/>
                <a:gd name="T23" fmla="*/ 17 h 93"/>
                <a:gd name="T24" fmla="*/ 45 w 156"/>
                <a:gd name="T25" fmla="*/ 12 h 93"/>
                <a:gd name="T26" fmla="*/ 49 w 156"/>
                <a:gd name="T27" fmla="*/ 7 h 93"/>
                <a:gd name="T28" fmla="*/ 54 w 156"/>
                <a:gd name="T29" fmla="*/ 7 h 93"/>
                <a:gd name="T30" fmla="*/ 61 w 156"/>
                <a:gd name="T31" fmla="*/ 5 h 93"/>
                <a:gd name="T32" fmla="*/ 66 w 156"/>
                <a:gd name="T33" fmla="*/ 5 h 93"/>
                <a:gd name="T34" fmla="*/ 78 w 156"/>
                <a:gd name="T35" fmla="*/ 3 h 93"/>
                <a:gd name="T36" fmla="*/ 90 w 156"/>
                <a:gd name="T37" fmla="*/ 0 h 93"/>
                <a:gd name="T38" fmla="*/ 99 w 156"/>
                <a:gd name="T39" fmla="*/ 0 h 93"/>
                <a:gd name="T40" fmla="*/ 109 w 156"/>
                <a:gd name="T41" fmla="*/ 0 h 93"/>
                <a:gd name="T42" fmla="*/ 118 w 156"/>
                <a:gd name="T43" fmla="*/ 0 h 93"/>
                <a:gd name="T44" fmla="*/ 125 w 156"/>
                <a:gd name="T45" fmla="*/ 3 h 93"/>
                <a:gd name="T46" fmla="*/ 132 w 156"/>
                <a:gd name="T47" fmla="*/ 5 h 93"/>
                <a:gd name="T48" fmla="*/ 142 w 156"/>
                <a:gd name="T49" fmla="*/ 7 h 93"/>
                <a:gd name="T50" fmla="*/ 149 w 156"/>
                <a:gd name="T51" fmla="*/ 12 h 93"/>
                <a:gd name="T52" fmla="*/ 156 w 156"/>
                <a:gd name="T53" fmla="*/ 17 h 93"/>
                <a:gd name="T54" fmla="*/ 156 w 156"/>
                <a:gd name="T55" fmla="*/ 21 h 93"/>
                <a:gd name="T56" fmla="*/ 154 w 156"/>
                <a:gd name="T57" fmla="*/ 21 h 93"/>
                <a:gd name="T58" fmla="*/ 144 w 156"/>
                <a:gd name="T59" fmla="*/ 19 h 93"/>
                <a:gd name="T60" fmla="*/ 135 w 156"/>
                <a:gd name="T61" fmla="*/ 19 h 93"/>
                <a:gd name="T62" fmla="*/ 128 w 156"/>
                <a:gd name="T63" fmla="*/ 19 h 93"/>
                <a:gd name="T64" fmla="*/ 123 w 156"/>
                <a:gd name="T65" fmla="*/ 19 h 93"/>
                <a:gd name="T66" fmla="*/ 116 w 156"/>
                <a:gd name="T67" fmla="*/ 19 h 93"/>
                <a:gd name="T68" fmla="*/ 109 w 156"/>
                <a:gd name="T69" fmla="*/ 19 h 93"/>
                <a:gd name="T70" fmla="*/ 101 w 156"/>
                <a:gd name="T71" fmla="*/ 19 h 93"/>
                <a:gd name="T72" fmla="*/ 97 w 156"/>
                <a:gd name="T73" fmla="*/ 19 h 93"/>
                <a:gd name="T74" fmla="*/ 90 w 156"/>
                <a:gd name="T75" fmla="*/ 21 h 93"/>
                <a:gd name="T76" fmla="*/ 85 w 156"/>
                <a:gd name="T77" fmla="*/ 21 h 93"/>
                <a:gd name="T78" fmla="*/ 73 w 156"/>
                <a:gd name="T79" fmla="*/ 24 h 93"/>
                <a:gd name="T80" fmla="*/ 66 w 156"/>
                <a:gd name="T81" fmla="*/ 26 h 93"/>
                <a:gd name="T82" fmla="*/ 59 w 156"/>
                <a:gd name="T83" fmla="*/ 31 h 93"/>
                <a:gd name="T84" fmla="*/ 49 w 156"/>
                <a:gd name="T85" fmla="*/ 38 h 93"/>
                <a:gd name="T86" fmla="*/ 45 w 156"/>
                <a:gd name="T87" fmla="*/ 43 h 93"/>
                <a:gd name="T88" fmla="*/ 37 w 156"/>
                <a:gd name="T89" fmla="*/ 48 h 93"/>
                <a:gd name="T90" fmla="*/ 33 w 156"/>
                <a:gd name="T91" fmla="*/ 52 h 93"/>
                <a:gd name="T92" fmla="*/ 28 w 156"/>
                <a:gd name="T93" fmla="*/ 59 h 93"/>
                <a:gd name="T94" fmla="*/ 16 w 156"/>
                <a:gd name="T95" fmla="*/ 69 h 93"/>
                <a:gd name="T96" fmla="*/ 9 w 156"/>
                <a:gd name="T97" fmla="*/ 78 h 93"/>
                <a:gd name="T98" fmla="*/ 2 w 156"/>
                <a:gd name="T99" fmla="*/ 86 h 93"/>
                <a:gd name="T100" fmla="*/ 0 w 156"/>
                <a:gd name="T101" fmla="*/ 93 h 93"/>
                <a:gd name="T102" fmla="*/ 0 w 156"/>
                <a:gd name="T103" fmla="*/ 93 h 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6"/>
                <a:gd name="T157" fmla="*/ 0 h 93"/>
                <a:gd name="T158" fmla="*/ 156 w 156"/>
                <a:gd name="T159" fmla="*/ 93 h 9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6" h="93">
                  <a:moveTo>
                    <a:pt x="0" y="93"/>
                  </a:moveTo>
                  <a:lnTo>
                    <a:pt x="0" y="88"/>
                  </a:lnTo>
                  <a:lnTo>
                    <a:pt x="2" y="78"/>
                  </a:lnTo>
                  <a:lnTo>
                    <a:pt x="2" y="74"/>
                  </a:lnTo>
                  <a:lnTo>
                    <a:pt x="2" y="67"/>
                  </a:lnTo>
                  <a:lnTo>
                    <a:pt x="7" y="59"/>
                  </a:lnTo>
                  <a:lnTo>
                    <a:pt x="9" y="52"/>
                  </a:lnTo>
                  <a:lnTo>
                    <a:pt x="11" y="45"/>
                  </a:lnTo>
                  <a:lnTo>
                    <a:pt x="16" y="38"/>
                  </a:lnTo>
                  <a:lnTo>
                    <a:pt x="21" y="31"/>
                  </a:lnTo>
                  <a:lnTo>
                    <a:pt x="28" y="24"/>
                  </a:lnTo>
                  <a:lnTo>
                    <a:pt x="35" y="17"/>
                  </a:lnTo>
                  <a:lnTo>
                    <a:pt x="45" y="12"/>
                  </a:lnTo>
                  <a:lnTo>
                    <a:pt x="49" y="7"/>
                  </a:lnTo>
                  <a:lnTo>
                    <a:pt x="54" y="7"/>
                  </a:lnTo>
                  <a:lnTo>
                    <a:pt x="61" y="5"/>
                  </a:lnTo>
                  <a:lnTo>
                    <a:pt x="66" y="5"/>
                  </a:lnTo>
                  <a:lnTo>
                    <a:pt x="78" y="3"/>
                  </a:lnTo>
                  <a:lnTo>
                    <a:pt x="90" y="0"/>
                  </a:lnTo>
                  <a:lnTo>
                    <a:pt x="99" y="0"/>
                  </a:lnTo>
                  <a:lnTo>
                    <a:pt x="109" y="0"/>
                  </a:lnTo>
                  <a:lnTo>
                    <a:pt x="118" y="0"/>
                  </a:lnTo>
                  <a:lnTo>
                    <a:pt x="125" y="3"/>
                  </a:lnTo>
                  <a:lnTo>
                    <a:pt x="132" y="5"/>
                  </a:lnTo>
                  <a:lnTo>
                    <a:pt x="142" y="7"/>
                  </a:lnTo>
                  <a:lnTo>
                    <a:pt x="149" y="12"/>
                  </a:lnTo>
                  <a:lnTo>
                    <a:pt x="156" y="17"/>
                  </a:lnTo>
                  <a:lnTo>
                    <a:pt x="156" y="21"/>
                  </a:lnTo>
                  <a:lnTo>
                    <a:pt x="154" y="21"/>
                  </a:lnTo>
                  <a:lnTo>
                    <a:pt x="144" y="19"/>
                  </a:lnTo>
                  <a:lnTo>
                    <a:pt x="135" y="19"/>
                  </a:lnTo>
                  <a:lnTo>
                    <a:pt x="128" y="19"/>
                  </a:lnTo>
                  <a:lnTo>
                    <a:pt x="123" y="19"/>
                  </a:lnTo>
                  <a:lnTo>
                    <a:pt x="116" y="19"/>
                  </a:lnTo>
                  <a:lnTo>
                    <a:pt x="109" y="19"/>
                  </a:lnTo>
                  <a:lnTo>
                    <a:pt x="101" y="19"/>
                  </a:lnTo>
                  <a:lnTo>
                    <a:pt x="97" y="19"/>
                  </a:lnTo>
                  <a:lnTo>
                    <a:pt x="90" y="21"/>
                  </a:lnTo>
                  <a:lnTo>
                    <a:pt x="85" y="21"/>
                  </a:lnTo>
                  <a:lnTo>
                    <a:pt x="73" y="24"/>
                  </a:lnTo>
                  <a:lnTo>
                    <a:pt x="66" y="26"/>
                  </a:lnTo>
                  <a:lnTo>
                    <a:pt x="59" y="31"/>
                  </a:lnTo>
                  <a:lnTo>
                    <a:pt x="49" y="38"/>
                  </a:lnTo>
                  <a:lnTo>
                    <a:pt x="45" y="43"/>
                  </a:lnTo>
                  <a:lnTo>
                    <a:pt x="37" y="48"/>
                  </a:lnTo>
                  <a:lnTo>
                    <a:pt x="33" y="52"/>
                  </a:lnTo>
                  <a:lnTo>
                    <a:pt x="28" y="59"/>
                  </a:lnTo>
                  <a:lnTo>
                    <a:pt x="16" y="69"/>
                  </a:lnTo>
                  <a:lnTo>
                    <a:pt x="9" y="78"/>
                  </a:lnTo>
                  <a:lnTo>
                    <a:pt x="2" y="86"/>
                  </a:lnTo>
                  <a:lnTo>
                    <a:pt x="0"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53" name="Freeform 54"/>
            <p:cNvSpPr>
              <a:spLocks/>
            </p:cNvSpPr>
            <p:nvPr/>
          </p:nvSpPr>
          <p:spPr bwMode="auto">
            <a:xfrm>
              <a:off x="5807" y="8585"/>
              <a:ext cx="106" cy="71"/>
            </a:xfrm>
            <a:custGeom>
              <a:avLst/>
              <a:gdLst>
                <a:gd name="T0" fmla="*/ 61 w 106"/>
                <a:gd name="T1" fmla="*/ 2 h 71"/>
                <a:gd name="T2" fmla="*/ 54 w 106"/>
                <a:gd name="T3" fmla="*/ 2 h 71"/>
                <a:gd name="T4" fmla="*/ 47 w 106"/>
                <a:gd name="T5" fmla="*/ 5 h 71"/>
                <a:gd name="T6" fmla="*/ 40 w 106"/>
                <a:gd name="T7" fmla="*/ 9 h 71"/>
                <a:gd name="T8" fmla="*/ 33 w 106"/>
                <a:gd name="T9" fmla="*/ 14 h 71"/>
                <a:gd name="T10" fmla="*/ 23 w 106"/>
                <a:gd name="T11" fmla="*/ 19 h 71"/>
                <a:gd name="T12" fmla="*/ 18 w 106"/>
                <a:gd name="T13" fmla="*/ 26 h 71"/>
                <a:gd name="T14" fmla="*/ 11 w 106"/>
                <a:gd name="T15" fmla="*/ 28 h 71"/>
                <a:gd name="T16" fmla="*/ 9 w 106"/>
                <a:gd name="T17" fmla="*/ 33 h 71"/>
                <a:gd name="T18" fmla="*/ 7 w 106"/>
                <a:gd name="T19" fmla="*/ 38 h 71"/>
                <a:gd name="T20" fmla="*/ 4 w 106"/>
                <a:gd name="T21" fmla="*/ 45 h 71"/>
                <a:gd name="T22" fmla="*/ 2 w 106"/>
                <a:gd name="T23" fmla="*/ 52 h 71"/>
                <a:gd name="T24" fmla="*/ 0 w 106"/>
                <a:gd name="T25" fmla="*/ 59 h 71"/>
                <a:gd name="T26" fmla="*/ 0 w 106"/>
                <a:gd name="T27" fmla="*/ 64 h 71"/>
                <a:gd name="T28" fmla="*/ 0 w 106"/>
                <a:gd name="T29" fmla="*/ 69 h 71"/>
                <a:gd name="T30" fmla="*/ 2 w 106"/>
                <a:gd name="T31" fmla="*/ 71 h 71"/>
                <a:gd name="T32" fmla="*/ 7 w 106"/>
                <a:gd name="T33" fmla="*/ 69 h 71"/>
                <a:gd name="T34" fmla="*/ 11 w 106"/>
                <a:gd name="T35" fmla="*/ 64 h 71"/>
                <a:gd name="T36" fmla="*/ 16 w 106"/>
                <a:gd name="T37" fmla="*/ 59 h 71"/>
                <a:gd name="T38" fmla="*/ 23 w 106"/>
                <a:gd name="T39" fmla="*/ 52 h 71"/>
                <a:gd name="T40" fmla="*/ 28 w 106"/>
                <a:gd name="T41" fmla="*/ 45 h 71"/>
                <a:gd name="T42" fmla="*/ 35 w 106"/>
                <a:gd name="T43" fmla="*/ 40 h 71"/>
                <a:gd name="T44" fmla="*/ 42 w 106"/>
                <a:gd name="T45" fmla="*/ 35 h 71"/>
                <a:gd name="T46" fmla="*/ 49 w 106"/>
                <a:gd name="T47" fmla="*/ 31 h 71"/>
                <a:gd name="T48" fmla="*/ 56 w 106"/>
                <a:gd name="T49" fmla="*/ 28 h 71"/>
                <a:gd name="T50" fmla="*/ 64 w 106"/>
                <a:gd name="T51" fmla="*/ 26 h 71"/>
                <a:gd name="T52" fmla="*/ 73 w 106"/>
                <a:gd name="T53" fmla="*/ 26 h 71"/>
                <a:gd name="T54" fmla="*/ 80 w 106"/>
                <a:gd name="T55" fmla="*/ 28 h 71"/>
                <a:gd name="T56" fmla="*/ 90 w 106"/>
                <a:gd name="T57" fmla="*/ 28 h 71"/>
                <a:gd name="T58" fmla="*/ 97 w 106"/>
                <a:gd name="T59" fmla="*/ 28 h 71"/>
                <a:gd name="T60" fmla="*/ 104 w 106"/>
                <a:gd name="T61" fmla="*/ 28 h 71"/>
                <a:gd name="T62" fmla="*/ 106 w 106"/>
                <a:gd name="T63" fmla="*/ 28 h 71"/>
                <a:gd name="T64" fmla="*/ 106 w 106"/>
                <a:gd name="T65" fmla="*/ 26 h 71"/>
                <a:gd name="T66" fmla="*/ 104 w 106"/>
                <a:gd name="T67" fmla="*/ 21 h 71"/>
                <a:gd name="T68" fmla="*/ 101 w 106"/>
                <a:gd name="T69" fmla="*/ 19 h 71"/>
                <a:gd name="T70" fmla="*/ 97 w 106"/>
                <a:gd name="T71" fmla="*/ 12 h 71"/>
                <a:gd name="T72" fmla="*/ 92 w 106"/>
                <a:gd name="T73" fmla="*/ 9 h 71"/>
                <a:gd name="T74" fmla="*/ 85 w 106"/>
                <a:gd name="T75" fmla="*/ 5 h 71"/>
                <a:gd name="T76" fmla="*/ 78 w 106"/>
                <a:gd name="T77" fmla="*/ 2 h 71"/>
                <a:gd name="T78" fmla="*/ 68 w 106"/>
                <a:gd name="T79" fmla="*/ 0 h 71"/>
                <a:gd name="T80" fmla="*/ 61 w 106"/>
                <a:gd name="T81" fmla="*/ 2 h 71"/>
                <a:gd name="T82" fmla="*/ 61 w 106"/>
                <a:gd name="T83" fmla="*/ 2 h 7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6"/>
                <a:gd name="T127" fmla="*/ 0 h 71"/>
                <a:gd name="T128" fmla="*/ 106 w 106"/>
                <a:gd name="T129" fmla="*/ 71 h 7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6" h="71">
                  <a:moveTo>
                    <a:pt x="61" y="2"/>
                  </a:moveTo>
                  <a:lnTo>
                    <a:pt x="54" y="2"/>
                  </a:lnTo>
                  <a:lnTo>
                    <a:pt x="47" y="5"/>
                  </a:lnTo>
                  <a:lnTo>
                    <a:pt x="40" y="9"/>
                  </a:lnTo>
                  <a:lnTo>
                    <a:pt x="33" y="14"/>
                  </a:lnTo>
                  <a:lnTo>
                    <a:pt x="23" y="19"/>
                  </a:lnTo>
                  <a:lnTo>
                    <a:pt x="18" y="26"/>
                  </a:lnTo>
                  <a:lnTo>
                    <a:pt x="11" y="28"/>
                  </a:lnTo>
                  <a:lnTo>
                    <a:pt x="9" y="33"/>
                  </a:lnTo>
                  <a:lnTo>
                    <a:pt x="7" y="38"/>
                  </a:lnTo>
                  <a:lnTo>
                    <a:pt x="4" y="45"/>
                  </a:lnTo>
                  <a:lnTo>
                    <a:pt x="2" y="52"/>
                  </a:lnTo>
                  <a:lnTo>
                    <a:pt x="0" y="59"/>
                  </a:lnTo>
                  <a:lnTo>
                    <a:pt x="0" y="64"/>
                  </a:lnTo>
                  <a:lnTo>
                    <a:pt x="0" y="69"/>
                  </a:lnTo>
                  <a:lnTo>
                    <a:pt x="2" y="71"/>
                  </a:lnTo>
                  <a:lnTo>
                    <a:pt x="7" y="69"/>
                  </a:lnTo>
                  <a:lnTo>
                    <a:pt x="11" y="64"/>
                  </a:lnTo>
                  <a:lnTo>
                    <a:pt x="16" y="59"/>
                  </a:lnTo>
                  <a:lnTo>
                    <a:pt x="23" y="52"/>
                  </a:lnTo>
                  <a:lnTo>
                    <a:pt x="28" y="45"/>
                  </a:lnTo>
                  <a:lnTo>
                    <a:pt x="35" y="40"/>
                  </a:lnTo>
                  <a:lnTo>
                    <a:pt x="42" y="35"/>
                  </a:lnTo>
                  <a:lnTo>
                    <a:pt x="49" y="31"/>
                  </a:lnTo>
                  <a:lnTo>
                    <a:pt x="56" y="28"/>
                  </a:lnTo>
                  <a:lnTo>
                    <a:pt x="64" y="26"/>
                  </a:lnTo>
                  <a:lnTo>
                    <a:pt x="73" y="26"/>
                  </a:lnTo>
                  <a:lnTo>
                    <a:pt x="80" y="28"/>
                  </a:lnTo>
                  <a:lnTo>
                    <a:pt x="90" y="28"/>
                  </a:lnTo>
                  <a:lnTo>
                    <a:pt x="97" y="28"/>
                  </a:lnTo>
                  <a:lnTo>
                    <a:pt x="104" y="28"/>
                  </a:lnTo>
                  <a:lnTo>
                    <a:pt x="106" y="28"/>
                  </a:lnTo>
                  <a:lnTo>
                    <a:pt x="106" y="26"/>
                  </a:lnTo>
                  <a:lnTo>
                    <a:pt x="104" y="21"/>
                  </a:lnTo>
                  <a:lnTo>
                    <a:pt x="101" y="19"/>
                  </a:lnTo>
                  <a:lnTo>
                    <a:pt x="97" y="12"/>
                  </a:lnTo>
                  <a:lnTo>
                    <a:pt x="92" y="9"/>
                  </a:lnTo>
                  <a:lnTo>
                    <a:pt x="85" y="5"/>
                  </a:lnTo>
                  <a:lnTo>
                    <a:pt x="78" y="2"/>
                  </a:lnTo>
                  <a:lnTo>
                    <a:pt x="68" y="0"/>
                  </a:lnTo>
                  <a:lnTo>
                    <a:pt x="6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54" name="Freeform 55"/>
            <p:cNvSpPr>
              <a:spLocks/>
            </p:cNvSpPr>
            <p:nvPr/>
          </p:nvSpPr>
          <p:spPr bwMode="auto">
            <a:xfrm>
              <a:off x="6141" y="8756"/>
              <a:ext cx="562" cy="237"/>
            </a:xfrm>
            <a:custGeom>
              <a:avLst/>
              <a:gdLst>
                <a:gd name="T0" fmla="*/ 441 w 562"/>
                <a:gd name="T1" fmla="*/ 47 h 237"/>
                <a:gd name="T2" fmla="*/ 419 w 562"/>
                <a:gd name="T3" fmla="*/ 38 h 237"/>
                <a:gd name="T4" fmla="*/ 398 w 562"/>
                <a:gd name="T5" fmla="*/ 31 h 237"/>
                <a:gd name="T6" fmla="*/ 374 w 562"/>
                <a:gd name="T7" fmla="*/ 21 h 237"/>
                <a:gd name="T8" fmla="*/ 360 w 562"/>
                <a:gd name="T9" fmla="*/ 21 h 237"/>
                <a:gd name="T10" fmla="*/ 341 w 562"/>
                <a:gd name="T11" fmla="*/ 23 h 237"/>
                <a:gd name="T12" fmla="*/ 327 w 562"/>
                <a:gd name="T13" fmla="*/ 28 h 237"/>
                <a:gd name="T14" fmla="*/ 341 w 562"/>
                <a:gd name="T15" fmla="*/ 40 h 237"/>
                <a:gd name="T16" fmla="*/ 363 w 562"/>
                <a:gd name="T17" fmla="*/ 57 h 237"/>
                <a:gd name="T18" fmla="*/ 379 w 562"/>
                <a:gd name="T19" fmla="*/ 71 h 237"/>
                <a:gd name="T20" fmla="*/ 391 w 562"/>
                <a:gd name="T21" fmla="*/ 85 h 237"/>
                <a:gd name="T22" fmla="*/ 379 w 562"/>
                <a:gd name="T23" fmla="*/ 78 h 237"/>
                <a:gd name="T24" fmla="*/ 360 w 562"/>
                <a:gd name="T25" fmla="*/ 66 h 237"/>
                <a:gd name="T26" fmla="*/ 341 w 562"/>
                <a:gd name="T27" fmla="*/ 54 h 237"/>
                <a:gd name="T28" fmla="*/ 325 w 562"/>
                <a:gd name="T29" fmla="*/ 42 h 237"/>
                <a:gd name="T30" fmla="*/ 216 w 562"/>
                <a:gd name="T31" fmla="*/ 78 h 237"/>
                <a:gd name="T32" fmla="*/ 227 w 562"/>
                <a:gd name="T33" fmla="*/ 92 h 237"/>
                <a:gd name="T34" fmla="*/ 251 w 562"/>
                <a:gd name="T35" fmla="*/ 118 h 237"/>
                <a:gd name="T36" fmla="*/ 249 w 562"/>
                <a:gd name="T37" fmla="*/ 126 h 237"/>
                <a:gd name="T38" fmla="*/ 235 w 562"/>
                <a:gd name="T39" fmla="*/ 123 h 237"/>
                <a:gd name="T40" fmla="*/ 220 w 562"/>
                <a:gd name="T41" fmla="*/ 104 h 237"/>
                <a:gd name="T42" fmla="*/ 204 w 562"/>
                <a:gd name="T43" fmla="*/ 88 h 237"/>
                <a:gd name="T44" fmla="*/ 152 w 562"/>
                <a:gd name="T45" fmla="*/ 114 h 237"/>
                <a:gd name="T46" fmla="*/ 175 w 562"/>
                <a:gd name="T47" fmla="*/ 126 h 237"/>
                <a:gd name="T48" fmla="*/ 192 w 562"/>
                <a:gd name="T49" fmla="*/ 140 h 237"/>
                <a:gd name="T50" fmla="*/ 178 w 562"/>
                <a:gd name="T51" fmla="*/ 140 h 237"/>
                <a:gd name="T52" fmla="*/ 154 w 562"/>
                <a:gd name="T53" fmla="*/ 126 h 237"/>
                <a:gd name="T54" fmla="*/ 142 w 562"/>
                <a:gd name="T55" fmla="*/ 118 h 237"/>
                <a:gd name="T56" fmla="*/ 35 w 562"/>
                <a:gd name="T57" fmla="*/ 175 h 237"/>
                <a:gd name="T58" fmla="*/ 19 w 562"/>
                <a:gd name="T59" fmla="*/ 211 h 237"/>
                <a:gd name="T60" fmla="*/ 102 w 562"/>
                <a:gd name="T61" fmla="*/ 218 h 237"/>
                <a:gd name="T62" fmla="*/ 31 w 562"/>
                <a:gd name="T63" fmla="*/ 197 h 237"/>
                <a:gd name="T64" fmla="*/ 40 w 562"/>
                <a:gd name="T65" fmla="*/ 168 h 237"/>
                <a:gd name="T66" fmla="*/ 149 w 562"/>
                <a:gd name="T67" fmla="*/ 99 h 237"/>
                <a:gd name="T68" fmla="*/ 306 w 562"/>
                <a:gd name="T69" fmla="*/ 26 h 237"/>
                <a:gd name="T70" fmla="*/ 315 w 562"/>
                <a:gd name="T71" fmla="*/ 12 h 237"/>
                <a:gd name="T72" fmla="*/ 332 w 562"/>
                <a:gd name="T73" fmla="*/ 7 h 237"/>
                <a:gd name="T74" fmla="*/ 353 w 562"/>
                <a:gd name="T75" fmla="*/ 2 h 237"/>
                <a:gd name="T76" fmla="*/ 374 w 562"/>
                <a:gd name="T77" fmla="*/ 0 h 237"/>
                <a:gd name="T78" fmla="*/ 400 w 562"/>
                <a:gd name="T79" fmla="*/ 4 h 237"/>
                <a:gd name="T80" fmla="*/ 419 w 562"/>
                <a:gd name="T81" fmla="*/ 9 h 237"/>
                <a:gd name="T82" fmla="*/ 443 w 562"/>
                <a:gd name="T83" fmla="*/ 26 h 237"/>
                <a:gd name="T84" fmla="*/ 457 w 562"/>
                <a:gd name="T85" fmla="*/ 40 h 237"/>
                <a:gd name="T86" fmla="*/ 562 w 562"/>
                <a:gd name="T87" fmla="*/ 21 h 237"/>
                <a:gd name="T88" fmla="*/ 405 w 562"/>
                <a:gd name="T89" fmla="*/ 83 h 237"/>
                <a:gd name="T90" fmla="*/ 415 w 562"/>
                <a:gd name="T91" fmla="*/ 73 h 237"/>
                <a:gd name="T92" fmla="*/ 436 w 562"/>
                <a:gd name="T93" fmla="*/ 61 h 237"/>
                <a:gd name="T94" fmla="*/ 450 w 562"/>
                <a:gd name="T95" fmla="*/ 52 h 2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2"/>
                <a:gd name="T145" fmla="*/ 0 h 237"/>
                <a:gd name="T146" fmla="*/ 562 w 562"/>
                <a:gd name="T147" fmla="*/ 237 h 2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2" h="237">
                  <a:moveTo>
                    <a:pt x="453" y="52"/>
                  </a:moveTo>
                  <a:lnTo>
                    <a:pt x="448" y="52"/>
                  </a:lnTo>
                  <a:lnTo>
                    <a:pt x="441" y="47"/>
                  </a:lnTo>
                  <a:lnTo>
                    <a:pt x="434" y="45"/>
                  </a:lnTo>
                  <a:lnTo>
                    <a:pt x="429" y="42"/>
                  </a:lnTo>
                  <a:lnTo>
                    <a:pt x="419" y="38"/>
                  </a:lnTo>
                  <a:lnTo>
                    <a:pt x="412" y="35"/>
                  </a:lnTo>
                  <a:lnTo>
                    <a:pt x="405" y="33"/>
                  </a:lnTo>
                  <a:lnTo>
                    <a:pt x="398" y="31"/>
                  </a:lnTo>
                  <a:lnTo>
                    <a:pt x="389" y="26"/>
                  </a:lnTo>
                  <a:lnTo>
                    <a:pt x="384" y="26"/>
                  </a:lnTo>
                  <a:lnTo>
                    <a:pt x="374" y="21"/>
                  </a:lnTo>
                  <a:lnTo>
                    <a:pt x="370" y="21"/>
                  </a:lnTo>
                  <a:lnTo>
                    <a:pt x="365" y="21"/>
                  </a:lnTo>
                  <a:lnTo>
                    <a:pt x="360" y="21"/>
                  </a:lnTo>
                  <a:lnTo>
                    <a:pt x="353" y="21"/>
                  </a:lnTo>
                  <a:lnTo>
                    <a:pt x="346" y="21"/>
                  </a:lnTo>
                  <a:lnTo>
                    <a:pt x="341" y="23"/>
                  </a:lnTo>
                  <a:lnTo>
                    <a:pt x="336" y="26"/>
                  </a:lnTo>
                  <a:lnTo>
                    <a:pt x="329" y="26"/>
                  </a:lnTo>
                  <a:lnTo>
                    <a:pt x="327" y="28"/>
                  </a:lnTo>
                  <a:lnTo>
                    <a:pt x="329" y="31"/>
                  </a:lnTo>
                  <a:lnTo>
                    <a:pt x="339" y="35"/>
                  </a:lnTo>
                  <a:lnTo>
                    <a:pt x="341" y="40"/>
                  </a:lnTo>
                  <a:lnTo>
                    <a:pt x="348" y="45"/>
                  </a:lnTo>
                  <a:lnTo>
                    <a:pt x="355" y="52"/>
                  </a:lnTo>
                  <a:lnTo>
                    <a:pt x="363" y="57"/>
                  </a:lnTo>
                  <a:lnTo>
                    <a:pt x="367" y="61"/>
                  </a:lnTo>
                  <a:lnTo>
                    <a:pt x="374" y="69"/>
                  </a:lnTo>
                  <a:lnTo>
                    <a:pt x="379" y="71"/>
                  </a:lnTo>
                  <a:lnTo>
                    <a:pt x="384" y="78"/>
                  </a:lnTo>
                  <a:lnTo>
                    <a:pt x="391" y="83"/>
                  </a:lnTo>
                  <a:lnTo>
                    <a:pt x="391" y="85"/>
                  </a:lnTo>
                  <a:lnTo>
                    <a:pt x="386" y="83"/>
                  </a:lnTo>
                  <a:lnTo>
                    <a:pt x="384" y="80"/>
                  </a:lnTo>
                  <a:lnTo>
                    <a:pt x="379" y="78"/>
                  </a:lnTo>
                  <a:lnTo>
                    <a:pt x="374" y="76"/>
                  </a:lnTo>
                  <a:lnTo>
                    <a:pt x="367" y="71"/>
                  </a:lnTo>
                  <a:lnTo>
                    <a:pt x="360" y="66"/>
                  </a:lnTo>
                  <a:lnTo>
                    <a:pt x="355" y="61"/>
                  </a:lnTo>
                  <a:lnTo>
                    <a:pt x="348" y="59"/>
                  </a:lnTo>
                  <a:lnTo>
                    <a:pt x="341" y="54"/>
                  </a:lnTo>
                  <a:lnTo>
                    <a:pt x="334" y="50"/>
                  </a:lnTo>
                  <a:lnTo>
                    <a:pt x="329" y="45"/>
                  </a:lnTo>
                  <a:lnTo>
                    <a:pt x="325" y="42"/>
                  </a:lnTo>
                  <a:lnTo>
                    <a:pt x="317" y="38"/>
                  </a:lnTo>
                  <a:lnTo>
                    <a:pt x="315" y="35"/>
                  </a:lnTo>
                  <a:lnTo>
                    <a:pt x="216" y="78"/>
                  </a:lnTo>
                  <a:lnTo>
                    <a:pt x="220" y="85"/>
                  </a:lnTo>
                  <a:lnTo>
                    <a:pt x="227" y="92"/>
                  </a:lnTo>
                  <a:lnTo>
                    <a:pt x="237" y="102"/>
                  </a:lnTo>
                  <a:lnTo>
                    <a:pt x="244" y="109"/>
                  </a:lnTo>
                  <a:lnTo>
                    <a:pt x="251" y="118"/>
                  </a:lnTo>
                  <a:lnTo>
                    <a:pt x="253" y="123"/>
                  </a:lnTo>
                  <a:lnTo>
                    <a:pt x="256" y="126"/>
                  </a:lnTo>
                  <a:lnTo>
                    <a:pt x="249" y="126"/>
                  </a:lnTo>
                  <a:lnTo>
                    <a:pt x="244" y="126"/>
                  </a:lnTo>
                  <a:lnTo>
                    <a:pt x="239" y="126"/>
                  </a:lnTo>
                  <a:lnTo>
                    <a:pt x="235" y="123"/>
                  </a:lnTo>
                  <a:lnTo>
                    <a:pt x="230" y="118"/>
                  </a:lnTo>
                  <a:lnTo>
                    <a:pt x="225" y="114"/>
                  </a:lnTo>
                  <a:lnTo>
                    <a:pt x="220" y="104"/>
                  </a:lnTo>
                  <a:lnTo>
                    <a:pt x="216" y="99"/>
                  </a:lnTo>
                  <a:lnTo>
                    <a:pt x="208" y="92"/>
                  </a:lnTo>
                  <a:lnTo>
                    <a:pt x="204" y="88"/>
                  </a:lnTo>
                  <a:lnTo>
                    <a:pt x="201" y="83"/>
                  </a:lnTo>
                  <a:lnTo>
                    <a:pt x="149" y="114"/>
                  </a:lnTo>
                  <a:lnTo>
                    <a:pt x="152" y="114"/>
                  </a:lnTo>
                  <a:lnTo>
                    <a:pt x="159" y="116"/>
                  </a:lnTo>
                  <a:lnTo>
                    <a:pt x="166" y="121"/>
                  </a:lnTo>
                  <a:lnTo>
                    <a:pt x="175" y="126"/>
                  </a:lnTo>
                  <a:lnTo>
                    <a:pt x="182" y="130"/>
                  </a:lnTo>
                  <a:lnTo>
                    <a:pt x="189" y="135"/>
                  </a:lnTo>
                  <a:lnTo>
                    <a:pt x="192" y="140"/>
                  </a:lnTo>
                  <a:lnTo>
                    <a:pt x="192" y="142"/>
                  </a:lnTo>
                  <a:lnTo>
                    <a:pt x="185" y="140"/>
                  </a:lnTo>
                  <a:lnTo>
                    <a:pt x="178" y="140"/>
                  </a:lnTo>
                  <a:lnTo>
                    <a:pt x="168" y="135"/>
                  </a:lnTo>
                  <a:lnTo>
                    <a:pt x="161" y="130"/>
                  </a:lnTo>
                  <a:lnTo>
                    <a:pt x="154" y="126"/>
                  </a:lnTo>
                  <a:lnTo>
                    <a:pt x="147" y="121"/>
                  </a:lnTo>
                  <a:lnTo>
                    <a:pt x="142" y="118"/>
                  </a:lnTo>
                  <a:lnTo>
                    <a:pt x="52" y="164"/>
                  </a:lnTo>
                  <a:lnTo>
                    <a:pt x="83" y="185"/>
                  </a:lnTo>
                  <a:lnTo>
                    <a:pt x="35" y="175"/>
                  </a:lnTo>
                  <a:lnTo>
                    <a:pt x="31" y="185"/>
                  </a:lnTo>
                  <a:lnTo>
                    <a:pt x="66" y="194"/>
                  </a:lnTo>
                  <a:lnTo>
                    <a:pt x="19" y="211"/>
                  </a:lnTo>
                  <a:lnTo>
                    <a:pt x="19" y="223"/>
                  </a:lnTo>
                  <a:lnTo>
                    <a:pt x="104" y="204"/>
                  </a:lnTo>
                  <a:lnTo>
                    <a:pt x="102" y="218"/>
                  </a:lnTo>
                  <a:lnTo>
                    <a:pt x="9" y="237"/>
                  </a:lnTo>
                  <a:lnTo>
                    <a:pt x="0" y="209"/>
                  </a:lnTo>
                  <a:lnTo>
                    <a:pt x="31" y="197"/>
                  </a:lnTo>
                  <a:lnTo>
                    <a:pt x="14" y="190"/>
                  </a:lnTo>
                  <a:lnTo>
                    <a:pt x="31" y="161"/>
                  </a:lnTo>
                  <a:lnTo>
                    <a:pt x="40" y="168"/>
                  </a:lnTo>
                  <a:lnTo>
                    <a:pt x="40" y="149"/>
                  </a:lnTo>
                  <a:lnTo>
                    <a:pt x="133" y="104"/>
                  </a:lnTo>
                  <a:lnTo>
                    <a:pt x="149" y="99"/>
                  </a:lnTo>
                  <a:lnTo>
                    <a:pt x="154" y="88"/>
                  </a:lnTo>
                  <a:lnTo>
                    <a:pt x="296" y="26"/>
                  </a:lnTo>
                  <a:lnTo>
                    <a:pt x="306" y="26"/>
                  </a:lnTo>
                  <a:lnTo>
                    <a:pt x="306" y="16"/>
                  </a:lnTo>
                  <a:lnTo>
                    <a:pt x="308" y="14"/>
                  </a:lnTo>
                  <a:lnTo>
                    <a:pt x="315" y="12"/>
                  </a:lnTo>
                  <a:lnTo>
                    <a:pt x="320" y="9"/>
                  </a:lnTo>
                  <a:lnTo>
                    <a:pt x="325" y="9"/>
                  </a:lnTo>
                  <a:lnTo>
                    <a:pt x="332" y="7"/>
                  </a:lnTo>
                  <a:lnTo>
                    <a:pt x="339" y="7"/>
                  </a:lnTo>
                  <a:lnTo>
                    <a:pt x="344" y="4"/>
                  </a:lnTo>
                  <a:lnTo>
                    <a:pt x="353" y="2"/>
                  </a:lnTo>
                  <a:lnTo>
                    <a:pt x="360" y="2"/>
                  </a:lnTo>
                  <a:lnTo>
                    <a:pt x="367" y="2"/>
                  </a:lnTo>
                  <a:lnTo>
                    <a:pt x="374" y="0"/>
                  </a:lnTo>
                  <a:lnTo>
                    <a:pt x="384" y="0"/>
                  </a:lnTo>
                  <a:lnTo>
                    <a:pt x="391" y="2"/>
                  </a:lnTo>
                  <a:lnTo>
                    <a:pt x="400" y="4"/>
                  </a:lnTo>
                  <a:lnTo>
                    <a:pt x="405" y="4"/>
                  </a:lnTo>
                  <a:lnTo>
                    <a:pt x="412" y="7"/>
                  </a:lnTo>
                  <a:lnTo>
                    <a:pt x="419" y="9"/>
                  </a:lnTo>
                  <a:lnTo>
                    <a:pt x="424" y="14"/>
                  </a:lnTo>
                  <a:lnTo>
                    <a:pt x="434" y="19"/>
                  </a:lnTo>
                  <a:lnTo>
                    <a:pt x="443" y="26"/>
                  </a:lnTo>
                  <a:lnTo>
                    <a:pt x="448" y="31"/>
                  </a:lnTo>
                  <a:lnTo>
                    <a:pt x="455" y="35"/>
                  </a:lnTo>
                  <a:lnTo>
                    <a:pt x="457" y="40"/>
                  </a:lnTo>
                  <a:lnTo>
                    <a:pt x="460" y="42"/>
                  </a:lnTo>
                  <a:lnTo>
                    <a:pt x="562" y="4"/>
                  </a:lnTo>
                  <a:lnTo>
                    <a:pt x="562" y="21"/>
                  </a:lnTo>
                  <a:lnTo>
                    <a:pt x="410" y="85"/>
                  </a:lnTo>
                  <a:lnTo>
                    <a:pt x="408" y="85"/>
                  </a:lnTo>
                  <a:lnTo>
                    <a:pt x="405" y="83"/>
                  </a:lnTo>
                  <a:lnTo>
                    <a:pt x="405" y="78"/>
                  </a:lnTo>
                  <a:lnTo>
                    <a:pt x="410" y="78"/>
                  </a:lnTo>
                  <a:lnTo>
                    <a:pt x="415" y="73"/>
                  </a:lnTo>
                  <a:lnTo>
                    <a:pt x="422" y="71"/>
                  </a:lnTo>
                  <a:lnTo>
                    <a:pt x="429" y="66"/>
                  </a:lnTo>
                  <a:lnTo>
                    <a:pt x="436" y="61"/>
                  </a:lnTo>
                  <a:lnTo>
                    <a:pt x="441" y="59"/>
                  </a:lnTo>
                  <a:lnTo>
                    <a:pt x="448" y="54"/>
                  </a:lnTo>
                  <a:lnTo>
                    <a:pt x="450" y="52"/>
                  </a:lnTo>
                  <a:lnTo>
                    <a:pt x="453"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55" name="Freeform 56"/>
            <p:cNvSpPr>
              <a:spLocks/>
            </p:cNvSpPr>
            <p:nvPr/>
          </p:nvSpPr>
          <p:spPr bwMode="auto">
            <a:xfrm>
              <a:off x="6210" y="8810"/>
              <a:ext cx="488" cy="202"/>
            </a:xfrm>
            <a:custGeom>
              <a:avLst/>
              <a:gdLst>
                <a:gd name="T0" fmla="*/ 481 w 488"/>
                <a:gd name="T1" fmla="*/ 3 h 202"/>
                <a:gd name="T2" fmla="*/ 459 w 488"/>
                <a:gd name="T3" fmla="*/ 7 h 202"/>
                <a:gd name="T4" fmla="*/ 429 w 488"/>
                <a:gd name="T5" fmla="*/ 17 h 202"/>
                <a:gd name="T6" fmla="*/ 412 w 488"/>
                <a:gd name="T7" fmla="*/ 22 h 202"/>
                <a:gd name="T8" fmla="*/ 388 w 488"/>
                <a:gd name="T9" fmla="*/ 29 h 202"/>
                <a:gd name="T10" fmla="*/ 367 w 488"/>
                <a:gd name="T11" fmla="*/ 31 h 202"/>
                <a:gd name="T12" fmla="*/ 362 w 488"/>
                <a:gd name="T13" fmla="*/ 17 h 202"/>
                <a:gd name="T14" fmla="*/ 369 w 488"/>
                <a:gd name="T15" fmla="*/ 5 h 202"/>
                <a:gd name="T16" fmla="*/ 348 w 488"/>
                <a:gd name="T17" fmla="*/ 12 h 202"/>
                <a:gd name="T18" fmla="*/ 329 w 488"/>
                <a:gd name="T19" fmla="*/ 29 h 202"/>
                <a:gd name="T20" fmla="*/ 339 w 488"/>
                <a:gd name="T21" fmla="*/ 41 h 202"/>
                <a:gd name="T22" fmla="*/ 360 w 488"/>
                <a:gd name="T23" fmla="*/ 43 h 202"/>
                <a:gd name="T24" fmla="*/ 391 w 488"/>
                <a:gd name="T25" fmla="*/ 41 h 202"/>
                <a:gd name="T26" fmla="*/ 384 w 488"/>
                <a:gd name="T27" fmla="*/ 50 h 202"/>
                <a:gd name="T28" fmla="*/ 374 w 488"/>
                <a:gd name="T29" fmla="*/ 72 h 202"/>
                <a:gd name="T30" fmla="*/ 360 w 488"/>
                <a:gd name="T31" fmla="*/ 86 h 202"/>
                <a:gd name="T32" fmla="*/ 336 w 488"/>
                <a:gd name="T33" fmla="*/ 98 h 202"/>
                <a:gd name="T34" fmla="*/ 317 w 488"/>
                <a:gd name="T35" fmla="*/ 107 h 202"/>
                <a:gd name="T36" fmla="*/ 301 w 488"/>
                <a:gd name="T37" fmla="*/ 117 h 202"/>
                <a:gd name="T38" fmla="*/ 322 w 488"/>
                <a:gd name="T39" fmla="*/ 60 h 202"/>
                <a:gd name="T40" fmla="*/ 187 w 488"/>
                <a:gd name="T41" fmla="*/ 145 h 202"/>
                <a:gd name="T42" fmla="*/ 168 w 488"/>
                <a:gd name="T43" fmla="*/ 150 h 202"/>
                <a:gd name="T44" fmla="*/ 113 w 488"/>
                <a:gd name="T45" fmla="*/ 114 h 202"/>
                <a:gd name="T46" fmla="*/ 30 w 488"/>
                <a:gd name="T47" fmla="*/ 159 h 202"/>
                <a:gd name="T48" fmla="*/ 80 w 488"/>
                <a:gd name="T49" fmla="*/ 183 h 202"/>
                <a:gd name="T50" fmla="*/ 168 w 488"/>
                <a:gd name="T51" fmla="*/ 174 h 202"/>
                <a:gd name="T52" fmla="*/ 263 w 488"/>
                <a:gd name="T53" fmla="*/ 155 h 202"/>
                <a:gd name="T54" fmla="*/ 286 w 488"/>
                <a:gd name="T55" fmla="*/ 148 h 202"/>
                <a:gd name="T56" fmla="*/ 301 w 488"/>
                <a:gd name="T57" fmla="*/ 143 h 202"/>
                <a:gd name="T58" fmla="*/ 320 w 488"/>
                <a:gd name="T59" fmla="*/ 138 h 202"/>
                <a:gd name="T60" fmla="*/ 339 w 488"/>
                <a:gd name="T61" fmla="*/ 131 h 202"/>
                <a:gd name="T62" fmla="*/ 355 w 488"/>
                <a:gd name="T63" fmla="*/ 126 h 202"/>
                <a:gd name="T64" fmla="*/ 372 w 488"/>
                <a:gd name="T65" fmla="*/ 114 h 202"/>
                <a:gd name="T66" fmla="*/ 386 w 488"/>
                <a:gd name="T67" fmla="*/ 93 h 202"/>
                <a:gd name="T68" fmla="*/ 395 w 488"/>
                <a:gd name="T69" fmla="*/ 81 h 202"/>
                <a:gd name="T70" fmla="*/ 400 w 488"/>
                <a:gd name="T71" fmla="*/ 64 h 202"/>
                <a:gd name="T72" fmla="*/ 400 w 488"/>
                <a:gd name="T73" fmla="*/ 69 h 202"/>
                <a:gd name="T74" fmla="*/ 400 w 488"/>
                <a:gd name="T75" fmla="*/ 86 h 202"/>
                <a:gd name="T76" fmla="*/ 405 w 488"/>
                <a:gd name="T77" fmla="*/ 95 h 202"/>
                <a:gd name="T78" fmla="*/ 414 w 488"/>
                <a:gd name="T79" fmla="*/ 74 h 202"/>
                <a:gd name="T80" fmla="*/ 414 w 488"/>
                <a:gd name="T81" fmla="*/ 60 h 202"/>
                <a:gd name="T82" fmla="*/ 407 w 488"/>
                <a:gd name="T83" fmla="*/ 41 h 202"/>
                <a:gd name="T84" fmla="*/ 488 w 488"/>
                <a:gd name="T85" fmla="*/ 0 h 2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8"/>
                <a:gd name="T130" fmla="*/ 0 h 202"/>
                <a:gd name="T131" fmla="*/ 488 w 488"/>
                <a:gd name="T132" fmla="*/ 202 h 2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8" h="202">
                  <a:moveTo>
                    <a:pt x="488" y="0"/>
                  </a:moveTo>
                  <a:lnTo>
                    <a:pt x="486" y="0"/>
                  </a:lnTo>
                  <a:lnTo>
                    <a:pt x="481" y="3"/>
                  </a:lnTo>
                  <a:lnTo>
                    <a:pt x="476" y="3"/>
                  </a:lnTo>
                  <a:lnTo>
                    <a:pt x="469" y="7"/>
                  </a:lnTo>
                  <a:lnTo>
                    <a:pt x="459" y="7"/>
                  </a:lnTo>
                  <a:lnTo>
                    <a:pt x="450" y="12"/>
                  </a:lnTo>
                  <a:lnTo>
                    <a:pt x="441" y="15"/>
                  </a:lnTo>
                  <a:lnTo>
                    <a:pt x="429" y="17"/>
                  </a:lnTo>
                  <a:lnTo>
                    <a:pt x="424" y="19"/>
                  </a:lnTo>
                  <a:lnTo>
                    <a:pt x="419" y="19"/>
                  </a:lnTo>
                  <a:lnTo>
                    <a:pt x="412" y="22"/>
                  </a:lnTo>
                  <a:lnTo>
                    <a:pt x="407" y="24"/>
                  </a:lnTo>
                  <a:lnTo>
                    <a:pt x="395" y="24"/>
                  </a:lnTo>
                  <a:lnTo>
                    <a:pt x="388" y="29"/>
                  </a:lnTo>
                  <a:lnTo>
                    <a:pt x="379" y="29"/>
                  </a:lnTo>
                  <a:lnTo>
                    <a:pt x="372" y="31"/>
                  </a:lnTo>
                  <a:lnTo>
                    <a:pt x="367" y="31"/>
                  </a:lnTo>
                  <a:lnTo>
                    <a:pt x="365" y="31"/>
                  </a:lnTo>
                  <a:lnTo>
                    <a:pt x="360" y="24"/>
                  </a:lnTo>
                  <a:lnTo>
                    <a:pt x="362" y="17"/>
                  </a:lnTo>
                  <a:lnTo>
                    <a:pt x="367" y="7"/>
                  </a:lnTo>
                  <a:lnTo>
                    <a:pt x="369" y="5"/>
                  </a:lnTo>
                  <a:lnTo>
                    <a:pt x="362" y="7"/>
                  </a:lnTo>
                  <a:lnTo>
                    <a:pt x="355" y="7"/>
                  </a:lnTo>
                  <a:lnTo>
                    <a:pt x="348" y="12"/>
                  </a:lnTo>
                  <a:lnTo>
                    <a:pt x="339" y="17"/>
                  </a:lnTo>
                  <a:lnTo>
                    <a:pt x="334" y="22"/>
                  </a:lnTo>
                  <a:lnTo>
                    <a:pt x="329" y="29"/>
                  </a:lnTo>
                  <a:lnTo>
                    <a:pt x="331" y="34"/>
                  </a:lnTo>
                  <a:lnTo>
                    <a:pt x="334" y="38"/>
                  </a:lnTo>
                  <a:lnTo>
                    <a:pt x="339" y="41"/>
                  </a:lnTo>
                  <a:lnTo>
                    <a:pt x="343" y="43"/>
                  </a:lnTo>
                  <a:lnTo>
                    <a:pt x="353" y="45"/>
                  </a:lnTo>
                  <a:lnTo>
                    <a:pt x="360" y="43"/>
                  </a:lnTo>
                  <a:lnTo>
                    <a:pt x="369" y="43"/>
                  </a:lnTo>
                  <a:lnTo>
                    <a:pt x="379" y="41"/>
                  </a:lnTo>
                  <a:lnTo>
                    <a:pt x="391" y="41"/>
                  </a:lnTo>
                  <a:lnTo>
                    <a:pt x="388" y="41"/>
                  </a:lnTo>
                  <a:lnTo>
                    <a:pt x="386" y="45"/>
                  </a:lnTo>
                  <a:lnTo>
                    <a:pt x="384" y="50"/>
                  </a:lnTo>
                  <a:lnTo>
                    <a:pt x="381" y="57"/>
                  </a:lnTo>
                  <a:lnTo>
                    <a:pt x="377" y="64"/>
                  </a:lnTo>
                  <a:lnTo>
                    <a:pt x="374" y="72"/>
                  </a:lnTo>
                  <a:lnTo>
                    <a:pt x="372" y="76"/>
                  </a:lnTo>
                  <a:lnTo>
                    <a:pt x="369" y="83"/>
                  </a:lnTo>
                  <a:lnTo>
                    <a:pt x="360" y="86"/>
                  </a:lnTo>
                  <a:lnTo>
                    <a:pt x="350" y="93"/>
                  </a:lnTo>
                  <a:lnTo>
                    <a:pt x="343" y="95"/>
                  </a:lnTo>
                  <a:lnTo>
                    <a:pt x="336" y="98"/>
                  </a:lnTo>
                  <a:lnTo>
                    <a:pt x="331" y="100"/>
                  </a:lnTo>
                  <a:lnTo>
                    <a:pt x="324" y="105"/>
                  </a:lnTo>
                  <a:lnTo>
                    <a:pt x="317" y="107"/>
                  </a:lnTo>
                  <a:lnTo>
                    <a:pt x="310" y="110"/>
                  </a:lnTo>
                  <a:lnTo>
                    <a:pt x="305" y="114"/>
                  </a:lnTo>
                  <a:lnTo>
                    <a:pt x="301" y="117"/>
                  </a:lnTo>
                  <a:lnTo>
                    <a:pt x="291" y="119"/>
                  </a:lnTo>
                  <a:lnTo>
                    <a:pt x="289" y="121"/>
                  </a:lnTo>
                  <a:lnTo>
                    <a:pt x="322" y="60"/>
                  </a:lnTo>
                  <a:lnTo>
                    <a:pt x="310" y="60"/>
                  </a:lnTo>
                  <a:lnTo>
                    <a:pt x="270" y="129"/>
                  </a:lnTo>
                  <a:lnTo>
                    <a:pt x="187" y="145"/>
                  </a:lnTo>
                  <a:lnTo>
                    <a:pt x="211" y="88"/>
                  </a:lnTo>
                  <a:lnTo>
                    <a:pt x="201" y="86"/>
                  </a:lnTo>
                  <a:lnTo>
                    <a:pt x="168" y="150"/>
                  </a:lnTo>
                  <a:lnTo>
                    <a:pt x="104" y="157"/>
                  </a:lnTo>
                  <a:lnTo>
                    <a:pt x="128" y="119"/>
                  </a:lnTo>
                  <a:lnTo>
                    <a:pt x="113" y="114"/>
                  </a:lnTo>
                  <a:lnTo>
                    <a:pt x="80" y="167"/>
                  </a:lnTo>
                  <a:lnTo>
                    <a:pt x="21" y="186"/>
                  </a:lnTo>
                  <a:lnTo>
                    <a:pt x="30" y="159"/>
                  </a:lnTo>
                  <a:lnTo>
                    <a:pt x="21" y="159"/>
                  </a:lnTo>
                  <a:lnTo>
                    <a:pt x="0" y="202"/>
                  </a:lnTo>
                  <a:lnTo>
                    <a:pt x="80" y="183"/>
                  </a:lnTo>
                  <a:lnTo>
                    <a:pt x="94" y="169"/>
                  </a:lnTo>
                  <a:lnTo>
                    <a:pt x="99" y="181"/>
                  </a:lnTo>
                  <a:lnTo>
                    <a:pt x="168" y="174"/>
                  </a:lnTo>
                  <a:lnTo>
                    <a:pt x="177" y="164"/>
                  </a:lnTo>
                  <a:lnTo>
                    <a:pt x="184" y="174"/>
                  </a:lnTo>
                  <a:lnTo>
                    <a:pt x="263" y="155"/>
                  </a:lnTo>
                  <a:lnTo>
                    <a:pt x="282" y="140"/>
                  </a:lnTo>
                  <a:lnTo>
                    <a:pt x="284" y="148"/>
                  </a:lnTo>
                  <a:lnTo>
                    <a:pt x="286" y="148"/>
                  </a:lnTo>
                  <a:lnTo>
                    <a:pt x="291" y="145"/>
                  </a:lnTo>
                  <a:lnTo>
                    <a:pt x="296" y="143"/>
                  </a:lnTo>
                  <a:lnTo>
                    <a:pt x="301" y="143"/>
                  </a:lnTo>
                  <a:lnTo>
                    <a:pt x="308" y="140"/>
                  </a:lnTo>
                  <a:lnTo>
                    <a:pt x="315" y="140"/>
                  </a:lnTo>
                  <a:lnTo>
                    <a:pt x="320" y="138"/>
                  </a:lnTo>
                  <a:lnTo>
                    <a:pt x="327" y="136"/>
                  </a:lnTo>
                  <a:lnTo>
                    <a:pt x="334" y="133"/>
                  </a:lnTo>
                  <a:lnTo>
                    <a:pt x="339" y="131"/>
                  </a:lnTo>
                  <a:lnTo>
                    <a:pt x="343" y="131"/>
                  </a:lnTo>
                  <a:lnTo>
                    <a:pt x="350" y="129"/>
                  </a:lnTo>
                  <a:lnTo>
                    <a:pt x="355" y="126"/>
                  </a:lnTo>
                  <a:lnTo>
                    <a:pt x="360" y="124"/>
                  </a:lnTo>
                  <a:lnTo>
                    <a:pt x="365" y="119"/>
                  </a:lnTo>
                  <a:lnTo>
                    <a:pt x="372" y="114"/>
                  </a:lnTo>
                  <a:lnTo>
                    <a:pt x="377" y="105"/>
                  </a:lnTo>
                  <a:lnTo>
                    <a:pt x="381" y="100"/>
                  </a:lnTo>
                  <a:lnTo>
                    <a:pt x="386" y="93"/>
                  </a:lnTo>
                  <a:lnTo>
                    <a:pt x="391" y="86"/>
                  </a:lnTo>
                  <a:lnTo>
                    <a:pt x="393" y="83"/>
                  </a:lnTo>
                  <a:lnTo>
                    <a:pt x="395" y="81"/>
                  </a:lnTo>
                  <a:lnTo>
                    <a:pt x="395" y="74"/>
                  </a:lnTo>
                  <a:lnTo>
                    <a:pt x="398" y="69"/>
                  </a:lnTo>
                  <a:lnTo>
                    <a:pt x="400" y="64"/>
                  </a:lnTo>
                  <a:lnTo>
                    <a:pt x="400" y="69"/>
                  </a:lnTo>
                  <a:lnTo>
                    <a:pt x="400" y="74"/>
                  </a:lnTo>
                  <a:lnTo>
                    <a:pt x="400" y="81"/>
                  </a:lnTo>
                  <a:lnTo>
                    <a:pt x="400" y="86"/>
                  </a:lnTo>
                  <a:lnTo>
                    <a:pt x="400" y="91"/>
                  </a:lnTo>
                  <a:lnTo>
                    <a:pt x="403" y="93"/>
                  </a:lnTo>
                  <a:lnTo>
                    <a:pt x="405" y="95"/>
                  </a:lnTo>
                  <a:lnTo>
                    <a:pt x="410" y="88"/>
                  </a:lnTo>
                  <a:lnTo>
                    <a:pt x="412" y="81"/>
                  </a:lnTo>
                  <a:lnTo>
                    <a:pt x="414" y="74"/>
                  </a:lnTo>
                  <a:lnTo>
                    <a:pt x="417" y="69"/>
                  </a:lnTo>
                  <a:lnTo>
                    <a:pt x="417" y="64"/>
                  </a:lnTo>
                  <a:lnTo>
                    <a:pt x="414" y="60"/>
                  </a:lnTo>
                  <a:lnTo>
                    <a:pt x="412" y="55"/>
                  </a:lnTo>
                  <a:lnTo>
                    <a:pt x="412" y="50"/>
                  </a:lnTo>
                  <a:lnTo>
                    <a:pt x="407" y="41"/>
                  </a:lnTo>
                  <a:lnTo>
                    <a:pt x="405" y="36"/>
                  </a:lnTo>
                  <a:lnTo>
                    <a:pt x="488" y="22"/>
                  </a:lnTo>
                  <a:lnTo>
                    <a:pt x="4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56" name="Freeform 57"/>
            <p:cNvSpPr>
              <a:spLocks/>
            </p:cNvSpPr>
            <p:nvPr/>
          </p:nvSpPr>
          <p:spPr bwMode="auto">
            <a:xfrm>
              <a:off x="6214" y="8839"/>
              <a:ext cx="339" cy="114"/>
            </a:xfrm>
            <a:custGeom>
              <a:avLst/>
              <a:gdLst>
                <a:gd name="T0" fmla="*/ 325 w 339"/>
                <a:gd name="T1" fmla="*/ 0 h 114"/>
                <a:gd name="T2" fmla="*/ 318 w 339"/>
                <a:gd name="T3" fmla="*/ 0 h 114"/>
                <a:gd name="T4" fmla="*/ 304 w 339"/>
                <a:gd name="T5" fmla="*/ 5 h 114"/>
                <a:gd name="T6" fmla="*/ 285 w 339"/>
                <a:gd name="T7" fmla="*/ 12 h 114"/>
                <a:gd name="T8" fmla="*/ 268 w 339"/>
                <a:gd name="T9" fmla="*/ 16 h 114"/>
                <a:gd name="T10" fmla="*/ 256 w 339"/>
                <a:gd name="T11" fmla="*/ 21 h 114"/>
                <a:gd name="T12" fmla="*/ 242 w 339"/>
                <a:gd name="T13" fmla="*/ 26 h 114"/>
                <a:gd name="T14" fmla="*/ 228 w 339"/>
                <a:gd name="T15" fmla="*/ 31 h 114"/>
                <a:gd name="T16" fmla="*/ 214 w 339"/>
                <a:gd name="T17" fmla="*/ 35 h 114"/>
                <a:gd name="T18" fmla="*/ 199 w 339"/>
                <a:gd name="T19" fmla="*/ 40 h 114"/>
                <a:gd name="T20" fmla="*/ 183 w 339"/>
                <a:gd name="T21" fmla="*/ 45 h 114"/>
                <a:gd name="T22" fmla="*/ 169 w 339"/>
                <a:gd name="T23" fmla="*/ 52 h 114"/>
                <a:gd name="T24" fmla="*/ 154 w 339"/>
                <a:gd name="T25" fmla="*/ 57 h 114"/>
                <a:gd name="T26" fmla="*/ 138 w 339"/>
                <a:gd name="T27" fmla="*/ 62 h 114"/>
                <a:gd name="T28" fmla="*/ 124 w 339"/>
                <a:gd name="T29" fmla="*/ 66 h 114"/>
                <a:gd name="T30" fmla="*/ 109 w 339"/>
                <a:gd name="T31" fmla="*/ 71 h 114"/>
                <a:gd name="T32" fmla="*/ 95 w 339"/>
                <a:gd name="T33" fmla="*/ 76 h 114"/>
                <a:gd name="T34" fmla="*/ 81 w 339"/>
                <a:gd name="T35" fmla="*/ 81 h 114"/>
                <a:gd name="T36" fmla="*/ 67 w 339"/>
                <a:gd name="T37" fmla="*/ 85 h 114"/>
                <a:gd name="T38" fmla="*/ 57 w 339"/>
                <a:gd name="T39" fmla="*/ 90 h 114"/>
                <a:gd name="T40" fmla="*/ 45 w 339"/>
                <a:gd name="T41" fmla="*/ 95 h 114"/>
                <a:gd name="T42" fmla="*/ 33 w 339"/>
                <a:gd name="T43" fmla="*/ 97 h 114"/>
                <a:gd name="T44" fmla="*/ 22 w 339"/>
                <a:gd name="T45" fmla="*/ 102 h 114"/>
                <a:gd name="T46" fmla="*/ 7 w 339"/>
                <a:gd name="T47" fmla="*/ 107 h 114"/>
                <a:gd name="T48" fmla="*/ 0 w 339"/>
                <a:gd name="T49" fmla="*/ 111 h 114"/>
                <a:gd name="T50" fmla="*/ 5 w 339"/>
                <a:gd name="T51" fmla="*/ 114 h 114"/>
                <a:gd name="T52" fmla="*/ 17 w 339"/>
                <a:gd name="T53" fmla="*/ 114 h 114"/>
                <a:gd name="T54" fmla="*/ 22 w 339"/>
                <a:gd name="T55" fmla="*/ 111 h 114"/>
                <a:gd name="T56" fmla="*/ 33 w 339"/>
                <a:gd name="T57" fmla="*/ 107 h 114"/>
                <a:gd name="T58" fmla="*/ 50 w 339"/>
                <a:gd name="T59" fmla="*/ 102 h 114"/>
                <a:gd name="T60" fmla="*/ 57 w 339"/>
                <a:gd name="T61" fmla="*/ 100 h 114"/>
                <a:gd name="T62" fmla="*/ 71 w 339"/>
                <a:gd name="T63" fmla="*/ 95 h 114"/>
                <a:gd name="T64" fmla="*/ 81 w 339"/>
                <a:gd name="T65" fmla="*/ 92 h 114"/>
                <a:gd name="T66" fmla="*/ 95 w 339"/>
                <a:gd name="T67" fmla="*/ 88 h 114"/>
                <a:gd name="T68" fmla="*/ 107 w 339"/>
                <a:gd name="T69" fmla="*/ 83 h 114"/>
                <a:gd name="T70" fmla="*/ 121 w 339"/>
                <a:gd name="T71" fmla="*/ 78 h 114"/>
                <a:gd name="T72" fmla="*/ 135 w 339"/>
                <a:gd name="T73" fmla="*/ 73 h 114"/>
                <a:gd name="T74" fmla="*/ 152 w 339"/>
                <a:gd name="T75" fmla="*/ 69 h 114"/>
                <a:gd name="T76" fmla="*/ 166 w 339"/>
                <a:gd name="T77" fmla="*/ 66 h 114"/>
                <a:gd name="T78" fmla="*/ 180 w 339"/>
                <a:gd name="T79" fmla="*/ 62 h 114"/>
                <a:gd name="T80" fmla="*/ 197 w 339"/>
                <a:gd name="T81" fmla="*/ 57 h 114"/>
                <a:gd name="T82" fmla="*/ 211 w 339"/>
                <a:gd name="T83" fmla="*/ 52 h 114"/>
                <a:gd name="T84" fmla="*/ 226 w 339"/>
                <a:gd name="T85" fmla="*/ 47 h 114"/>
                <a:gd name="T86" fmla="*/ 240 w 339"/>
                <a:gd name="T87" fmla="*/ 43 h 114"/>
                <a:gd name="T88" fmla="*/ 252 w 339"/>
                <a:gd name="T89" fmla="*/ 38 h 114"/>
                <a:gd name="T90" fmla="*/ 266 w 339"/>
                <a:gd name="T91" fmla="*/ 33 h 114"/>
                <a:gd name="T92" fmla="*/ 278 w 339"/>
                <a:gd name="T93" fmla="*/ 31 h 114"/>
                <a:gd name="T94" fmla="*/ 290 w 339"/>
                <a:gd name="T95" fmla="*/ 26 h 114"/>
                <a:gd name="T96" fmla="*/ 311 w 339"/>
                <a:gd name="T97" fmla="*/ 19 h 114"/>
                <a:gd name="T98" fmla="*/ 325 w 339"/>
                <a:gd name="T99" fmla="*/ 14 h 114"/>
                <a:gd name="T100" fmla="*/ 337 w 339"/>
                <a:gd name="T101" fmla="*/ 12 h 114"/>
                <a:gd name="T102" fmla="*/ 339 w 339"/>
                <a:gd name="T103" fmla="*/ 12 h 114"/>
                <a:gd name="T104" fmla="*/ 330 w 339"/>
                <a:gd name="T105" fmla="*/ 0 h 1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9"/>
                <a:gd name="T160" fmla="*/ 0 h 114"/>
                <a:gd name="T161" fmla="*/ 339 w 339"/>
                <a:gd name="T162" fmla="*/ 114 h 11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9" h="114">
                  <a:moveTo>
                    <a:pt x="330" y="0"/>
                  </a:moveTo>
                  <a:lnTo>
                    <a:pt x="325" y="0"/>
                  </a:lnTo>
                  <a:lnTo>
                    <a:pt x="323" y="0"/>
                  </a:lnTo>
                  <a:lnTo>
                    <a:pt x="318" y="0"/>
                  </a:lnTo>
                  <a:lnTo>
                    <a:pt x="311" y="5"/>
                  </a:lnTo>
                  <a:lnTo>
                    <a:pt x="304" y="5"/>
                  </a:lnTo>
                  <a:lnTo>
                    <a:pt x="294" y="9"/>
                  </a:lnTo>
                  <a:lnTo>
                    <a:pt x="285" y="12"/>
                  </a:lnTo>
                  <a:lnTo>
                    <a:pt x="275" y="16"/>
                  </a:lnTo>
                  <a:lnTo>
                    <a:pt x="268" y="16"/>
                  </a:lnTo>
                  <a:lnTo>
                    <a:pt x="261" y="19"/>
                  </a:lnTo>
                  <a:lnTo>
                    <a:pt x="256" y="21"/>
                  </a:lnTo>
                  <a:lnTo>
                    <a:pt x="249" y="24"/>
                  </a:lnTo>
                  <a:lnTo>
                    <a:pt x="242" y="26"/>
                  </a:lnTo>
                  <a:lnTo>
                    <a:pt x="235" y="28"/>
                  </a:lnTo>
                  <a:lnTo>
                    <a:pt x="228" y="31"/>
                  </a:lnTo>
                  <a:lnTo>
                    <a:pt x="223" y="33"/>
                  </a:lnTo>
                  <a:lnTo>
                    <a:pt x="214" y="35"/>
                  </a:lnTo>
                  <a:lnTo>
                    <a:pt x="207" y="38"/>
                  </a:lnTo>
                  <a:lnTo>
                    <a:pt x="199" y="40"/>
                  </a:lnTo>
                  <a:lnTo>
                    <a:pt x="192" y="43"/>
                  </a:lnTo>
                  <a:lnTo>
                    <a:pt x="183" y="45"/>
                  </a:lnTo>
                  <a:lnTo>
                    <a:pt x="178" y="47"/>
                  </a:lnTo>
                  <a:lnTo>
                    <a:pt x="169" y="52"/>
                  </a:lnTo>
                  <a:lnTo>
                    <a:pt x="162" y="54"/>
                  </a:lnTo>
                  <a:lnTo>
                    <a:pt x="154" y="57"/>
                  </a:lnTo>
                  <a:lnTo>
                    <a:pt x="147" y="59"/>
                  </a:lnTo>
                  <a:lnTo>
                    <a:pt x="138" y="62"/>
                  </a:lnTo>
                  <a:lnTo>
                    <a:pt x="131" y="64"/>
                  </a:lnTo>
                  <a:lnTo>
                    <a:pt x="124" y="66"/>
                  </a:lnTo>
                  <a:lnTo>
                    <a:pt x="116" y="69"/>
                  </a:lnTo>
                  <a:lnTo>
                    <a:pt x="109" y="71"/>
                  </a:lnTo>
                  <a:lnTo>
                    <a:pt x="102" y="76"/>
                  </a:lnTo>
                  <a:lnTo>
                    <a:pt x="95" y="76"/>
                  </a:lnTo>
                  <a:lnTo>
                    <a:pt x="88" y="78"/>
                  </a:lnTo>
                  <a:lnTo>
                    <a:pt x="81" y="81"/>
                  </a:lnTo>
                  <a:lnTo>
                    <a:pt x="76" y="85"/>
                  </a:lnTo>
                  <a:lnTo>
                    <a:pt x="67" y="85"/>
                  </a:lnTo>
                  <a:lnTo>
                    <a:pt x="62" y="88"/>
                  </a:lnTo>
                  <a:lnTo>
                    <a:pt x="57" y="90"/>
                  </a:lnTo>
                  <a:lnTo>
                    <a:pt x="50" y="92"/>
                  </a:lnTo>
                  <a:lnTo>
                    <a:pt x="45" y="95"/>
                  </a:lnTo>
                  <a:lnTo>
                    <a:pt x="38" y="97"/>
                  </a:lnTo>
                  <a:lnTo>
                    <a:pt x="33" y="97"/>
                  </a:lnTo>
                  <a:lnTo>
                    <a:pt x="29" y="100"/>
                  </a:lnTo>
                  <a:lnTo>
                    <a:pt x="22" y="102"/>
                  </a:lnTo>
                  <a:lnTo>
                    <a:pt x="15" y="107"/>
                  </a:lnTo>
                  <a:lnTo>
                    <a:pt x="7" y="107"/>
                  </a:lnTo>
                  <a:lnTo>
                    <a:pt x="5" y="109"/>
                  </a:lnTo>
                  <a:lnTo>
                    <a:pt x="0" y="111"/>
                  </a:lnTo>
                  <a:lnTo>
                    <a:pt x="5" y="114"/>
                  </a:lnTo>
                  <a:lnTo>
                    <a:pt x="10" y="114"/>
                  </a:lnTo>
                  <a:lnTo>
                    <a:pt x="17" y="114"/>
                  </a:lnTo>
                  <a:lnTo>
                    <a:pt x="19" y="111"/>
                  </a:lnTo>
                  <a:lnTo>
                    <a:pt x="22" y="111"/>
                  </a:lnTo>
                  <a:lnTo>
                    <a:pt x="26" y="109"/>
                  </a:lnTo>
                  <a:lnTo>
                    <a:pt x="33" y="107"/>
                  </a:lnTo>
                  <a:lnTo>
                    <a:pt x="41" y="104"/>
                  </a:lnTo>
                  <a:lnTo>
                    <a:pt x="50" y="102"/>
                  </a:lnTo>
                  <a:lnTo>
                    <a:pt x="52" y="100"/>
                  </a:lnTo>
                  <a:lnTo>
                    <a:pt x="57" y="100"/>
                  </a:lnTo>
                  <a:lnTo>
                    <a:pt x="64" y="97"/>
                  </a:lnTo>
                  <a:lnTo>
                    <a:pt x="71" y="95"/>
                  </a:lnTo>
                  <a:lnTo>
                    <a:pt x="76" y="92"/>
                  </a:lnTo>
                  <a:lnTo>
                    <a:pt x="81" y="92"/>
                  </a:lnTo>
                  <a:lnTo>
                    <a:pt x="88" y="88"/>
                  </a:lnTo>
                  <a:lnTo>
                    <a:pt x="95" y="88"/>
                  </a:lnTo>
                  <a:lnTo>
                    <a:pt x="102" y="85"/>
                  </a:lnTo>
                  <a:lnTo>
                    <a:pt x="107" y="83"/>
                  </a:lnTo>
                  <a:lnTo>
                    <a:pt x="114" y="81"/>
                  </a:lnTo>
                  <a:lnTo>
                    <a:pt x="121" y="78"/>
                  </a:lnTo>
                  <a:lnTo>
                    <a:pt x="128" y="76"/>
                  </a:lnTo>
                  <a:lnTo>
                    <a:pt x="135" y="73"/>
                  </a:lnTo>
                  <a:lnTo>
                    <a:pt x="143" y="71"/>
                  </a:lnTo>
                  <a:lnTo>
                    <a:pt x="152" y="69"/>
                  </a:lnTo>
                  <a:lnTo>
                    <a:pt x="157" y="66"/>
                  </a:lnTo>
                  <a:lnTo>
                    <a:pt x="166" y="66"/>
                  </a:lnTo>
                  <a:lnTo>
                    <a:pt x="173" y="64"/>
                  </a:lnTo>
                  <a:lnTo>
                    <a:pt x="180" y="62"/>
                  </a:lnTo>
                  <a:lnTo>
                    <a:pt x="188" y="57"/>
                  </a:lnTo>
                  <a:lnTo>
                    <a:pt x="197" y="57"/>
                  </a:lnTo>
                  <a:lnTo>
                    <a:pt x="202" y="54"/>
                  </a:lnTo>
                  <a:lnTo>
                    <a:pt x="211" y="52"/>
                  </a:lnTo>
                  <a:lnTo>
                    <a:pt x="216" y="47"/>
                  </a:lnTo>
                  <a:lnTo>
                    <a:pt x="226" y="47"/>
                  </a:lnTo>
                  <a:lnTo>
                    <a:pt x="233" y="45"/>
                  </a:lnTo>
                  <a:lnTo>
                    <a:pt x="240" y="43"/>
                  </a:lnTo>
                  <a:lnTo>
                    <a:pt x="244" y="40"/>
                  </a:lnTo>
                  <a:lnTo>
                    <a:pt x="252" y="38"/>
                  </a:lnTo>
                  <a:lnTo>
                    <a:pt x="259" y="35"/>
                  </a:lnTo>
                  <a:lnTo>
                    <a:pt x="266" y="33"/>
                  </a:lnTo>
                  <a:lnTo>
                    <a:pt x="271" y="31"/>
                  </a:lnTo>
                  <a:lnTo>
                    <a:pt x="278" y="31"/>
                  </a:lnTo>
                  <a:lnTo>
                    <a:pt x="285" y="28"/>
                  </a:lnTo>
                  <a:lnTo>
                    <a:pt x="290" y="26"/>
                  </a:lnTo>
                  <a:lnTo>
                    <a:pt x="299" y="21"/>
                  </a:lnTo>
                  <a:lnTo>
                    <a:pt x="311" y="19"/>
                  </a:lnTo>
                  <a:lnTo>
                    <a:pt x="318" y="16"/>
                  </a:lnTo>
                  <a:lnTo>
                    <a:pt x="325" y="14"/>
                  </a:lnTo>
                  <a:lnTo>
                    <a:pt x="330" y="12"/>
                  </a:lnTo>
                  <a:lnTo>
                    <a:pt x="337" y="12"/>
                  </a:lnTo>
                  <a:lnTo>
                    <a:pt x="339" y="12"/>
                  </a:lnTo>
                  <a:lnTo>
                    <a:pt x="3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57" name="Freeform 58"/>
            <p:cNvSpPr>
              <a:spLocks/>
            </p:cNvSpPr>
            <p:nvPr/>
          </p:nvSpPr>
          <p:spPr bwMode="auto">
            <a:xfrm>
              <a:off x="6321" y="8561"/>
              <a:ext cx="216" cy="204"/>
            </a:xfrm>
            <a:custGeom>
              <a:avLst/>
              <a:gdLst>
                <a:gd name="T0" fmla="*/ 0 w 216"/>
                <a:gd name="T1" fmla="*/ 36 h 204"/>
                <a:gd name="T2" fmla="*/ 14 w 216"/>
                <a:gd name="T3" fmla="*/ 12 h 204"/>
                <a:gd name="T4" fmla="*/ 38 w 216"/>
                <a:gd name="T5" fmla="*/ 2 h 204"/>
                <a:gd name="T6" fmla="*/ 62 w 216"/>
                <a:gd name="T7" fmla="*/ 0 h 204"/>
                <a:gd name="T8" fmla="*/ 83 w 216"/>
                <a:gd name="T9" fmla="*/ 7 h 204"/>
                <a:gd name="T10" fmla="*/ 97 w 216"/>
                <a:gd name="T11" fmla="*/ 17 h 204"/>
                <a:gd name="T12" fmla="*/ 111 w 216"/>
                <a:gd name="T13" fmla="*/ 36 h 204"/>
                <a:gd name="T14" fmla="*/ 119 w 216"/>
                <a:gd name="T15" fmla="*/ 40 h 204"/>
                <a:gd name="T16" fmla="*/ 137 w 216"/>
                <a:gd name="T17" fmla="*/ 43 h 204"/>
                <a:gd name="T18" fmla="*/ 161 w 216"/>
                <a:gd name="T19" fmla="*/ 59 h 204"/>
                <a:gd name="T20" fmla="*/ 175 w 216"/>
                <a:gd name="T21" fmla="*/ 78 h 204"/>
                <a:gd name="T22" fmla="*/ 178 w 216"/>
                <a:gd name="T23" fmla="*/ 90 h 204"/>
                <a:gd name="T24" fmla="*/ 194 w 216"/>
                <a:gd name="T25" fmla="*/ 97 h 204"/>
                <a:gd name="T26" fmla="*/ 211 w 216"/>
                <a:gd name="T27" fmla="*/ 119 h 204"/>
                <a:gd name="T28" fmla="*/ 216 w 216"/>
                <a:gd name="T29" fmla="*/ 145 h 204"/>
                <a:gd name="T30" fmla="*/ 206 w 216"/>
                <a:gd name="T31" fmla="*/ 169 h 204"/>
                <a:gd name="T32" fmla="*/ 185 w 216"/>
                <a:gd name="T33" fmla="*/ 202 h 204"/>
                <a:gd name="T34" fmla="*/ 178 w 216"/>
                <a:gd name="T35" fmla="*/ 176 h 204"/>
                <a:gd name="T36" fmla="*/ 164 w 216"/>
                <a:gd name="T37" fmla="*/ 164 h 204"/>
                <a:gd name="T38" fmla="*/ 168 w 216"/>
                <a:gd name="T39" fmla="*/ 157 h 204"/>
                <a:gd name="T40" fmla="*/ 192 w 216"/>
                <a:gd name="T41" fmla="*/ 159 h 204"/>
                <a:gd name="T42" fmla="*/ 194 w 216"/>
                <a:gd name="T43" fmla="*/ 140 h 204"/>
                <a:gd name="T44" fmla="*/ 192 w 216"/>
                <a:gd name="T45" fmla="*/ 123 h 204"/>
                <a:gd name="T46" fmla="*/ 180 w 216"/>
                <a:gd name="T47" fmla="*/ 114 h 204"/>
                <a:gd name="T48" fmla="*/ 161 w 216"/>
                <a:gd name="T49" fmla="*/ 123 h 204"/>
                <a:gd name="T50" fmla="*/ 147 w 216"/>
                <a:gd name="T51" fmla="*/ 133 h 204"/>
                <a:gd name="T52" fmla="*/ 135 w 216"/>
                <a:gd name="T53" fmla="*/ 126 h 204"/>
                <a:gd name="T54" fmla="*/ 133 w 216"/>
                <a:gd name="T55" fmla="*/ 112 h 204"/>
                <a:gd name="T56" fmla="*/ 154 w 216"/>
                <a:gd name="T57" fmla="*/ 102 h 204"/>
                <a:gd name="T58" fmla="*/ 147 w 216"/>
                <a:gd name="T59" fmla="*/ 71 h 204"/>
                <a:gd name="T60" fmla="*/ 119 w 216"/>
                <a:gd name="T61" fmla="*/ 64 h 204"/>
                <a:gd name="T62" fmla="*/ 109 w 216"/>
                <a:gd name="T63" fmla="*/ 71 h 204"/>
                <a:gd name="T64" fmla="*/ 102 w 216"/>
                <a:gd name="T65" fmla="*/ 93 h 204"/>
                <a:gd name="T66" fmla="*/ 90 w 216"/>
                <a:gd name="T67" fmla="*/ 109 h 204"/>
                <a:gd name="T68" fmla="*/ 95 w 216"/>
                <a:gd name="T69" fmla="*/ 119 h 204"/>
                <a:gd name="T70" fmla="*/ 109 w 216"/>
                <a:gd name="T71" fmla="*/ 138 h 204"/>
                <a:gd name="T72" fmla="*/ 114 w 216"/>
                <a:gd name="T73" fmla="*/ 159 h 204"/>
                <a:gd name="T74" fmla="*/ 114 w 216"/>
                <a:gd name="T75" fmla="*/ 178 h 204"/>
                <a:gd name="T76" fmla="*/ 109 w 216"/>
                <a:gd name="T77" fmla="*/ 195 h 204"/>
                <a:gd name="T78" fmla="*/ 104 w 216"/>
                <a:gd name="T79" fmla="*/ 202 h 204"/>
                <a:gd name="T80" fmla="*/ 97 w 216"/>
                <a:gd name="T81" fmla="*/ 185 h 204"/>
                <a:gd name="T82" fmla="*/ 90 w 216"/>
                <a:gd name="T83" fmla="*/ 154 h 204"/>
                <a:gd name="T84" fmla="*/ 81 w 216"/>
                <a:gd name="T85" fmla="*/ 135 h 204"/>
                <a:gd name="T86" fmla="*/ 64 w 216"/>
                <a:gd name="T87" fmla="*/ 133 h 204"/>
                <a:gd name="T88" fmla="*/ 47 w 216"/>
                <a:gd name="T89" fmla="*/ 131 h 204"/>
                <a:gd name="T90" fmla="*/ 47 w 216"/>
                <a:gd name="T91" fmla="*/ 104 h 204"/>
                <a:gd name="T92" fmla="*/ 69 w 216"/>
                <a:gd name="T93" fmla="*/ 95 h 204"/>
                <a:gd name="T94" fmla="*/ 88 w 216"/>
                <a:gd name="T95" fmla="*/ 78 h 204"/>
                <a:gd name="T96" fmla="*/ 95 w 216"/>
                <a:gd name="T97" fmla="*/ 57 h 204"/>
                <a:gd name="T98" fmla="*/ 81 w 216"/>
                <a:gd name="T99" fmla="*/ 33 h 204"/>
                <a:gd name="T100" fmla="*/ 62 w 216"/>
                <a:gd name="T101" fmla="*/ 26 h 204"/>
                <a:gd name="T102" fmla="*/ 45 w 216"/>
                <a:gd name="T103" fmla="*/ 26 h 204"/>
                <a:gd name="T104" fmla="*/ 24 w 216"/>
                <a:gd name="T105" fmla="*/ 45 h 204"/>
                <a:gd name="T106" fmla="*/ 12 w 216"/>
                <a:gd name="T107" fmla="*/ 64 h 204"/>
                <a:gd name="T108" fmla="*/ 0 w 216"/>
                <a:gd name="T109" fmla="*/ 43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6"/>
                <a:gd name="T166" fmla="*/ 0 h 204"/>
                <a:gd name="T167" fmla="*/ 216 w 216"/>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6" h="204">
                  <a:moveTo>
                    <a:pt x="0" y="43"/>
                  </a:moveTo>
                  <a:lnTo>
                    <a:pt x="0" y="40"/>
                  </a:lnTo>
                  <a:lnTo>
                    <a:pt x="0" y="36"/>
                  </a:lnTo>
                  <a:lnTo>
                    <a:pt x="5" y="29"/>
                  </a:lnTo>
                  <a:lnTo>
                    <a:pt x="9" y="21"/>
                  </a:lnTo>
                  <a:lnTo>
                    <a:pt x="14" y="12"/>
                  </a:lnTo>
                  <a:lnTo>
                    <a:pt x="26" y="7"/>
                  </a:lnTo>
                  <a:lnTo>
                    <a:pt x="31" y="2"/>
                  </a:lnTo>
                  <a:lnTo>
                    <a:pt x="38" y="2"/>
                  </a:lnTo>
                  <a:lnTo>
                    <a:pt x="45" y="0"/>
                  </a:lnTo>
                  <a:lnTo>
                    <a:pt x="55" y="0"/>
                  </a:lnTo>
                  <a:lnTo>
                    <a:pt x="62" y="0"/>
                  </a:lnTo>
                  <a:lnTo>
                    <a:pt x="69" y="2"/>
                  </a:lnTo>
                  <a:lnTo>
                    <a:pt x="76" y="5"/>
                  </a:lnTo>
                  <a:lnTo>
                    <a:pt x="83" y="7"/>
                  </a:lnTo>
                  <a:lnTo>
                    <a:pt x="88" y="10"/>
                  </a:lnTo>
                  <a:lnTo>
                    <a:pt x="92" y="14"/>
                  </a:lnTo>
                  <a:lnTo>
                    <a:pt x="97" y="17"/>
                  </a:lnTo>
                  <a:lnTo>
                    <a:pt x="102" y="21"/>
                  </a:lnTo>
                  <a:lnTo>
                    <a:pt x="109" y="29"/>
                  </a:lnTo>
                  <a:lnTo>
                    <a:pt x="111" y="36"/>
                  </a:lnTo>
                  <a:lnTo>
                    <a:pt x="116" y="40"/>
                  </a:lnTo>
                  <a:lnTo>
                    <a:pt x="116" y="43"/>
                  </a:lnTo>
                  <a:lnTo>
                    <a:pt x="119" y="40"/>
                  </a:lnTo>
                  <a:lnTo>
                    <a:pt x="126" y="40"/>
                  </a:lnTo>
                  <a:lnTo>
                    <a:pt x="130" y="40"/>
                  </a:lnTo>
                  <a:lnTo>
                    <a:pt x="137" y="43"/>
                  </a:lnTo>
                  <a:lnTo>
                    <a:pt x="145" y="45"/>
                  </a:lnTo>
                  <a:lnTo>
                    <a:pt x="154" y="52"/>
                  </a:lnTo>
                  <a:lnTo>
                    <a:pt x="161" y="59"/>
                  </a:lnTo>
                  <a:lnTo>
                    <a:pt x="168" y="67"/>
                  </a:lnTo>
                  <a:lnTo>
                    <a:pt x="171" y="71"/>
                  </a:lnTo>
                  <a:lnTo>
                    <a:pt x="175" y="78"/>
                  </a:lnTo>
                  <a:lnTo>
                    <a:pt x="175" y="86"/>
                  </a:lnTo>
                  <a:lnTo>
                    <a:pt x="175" y="90"/>
                  </a:lnTo>
                  <a:lnTo>
                    <a:pt x="178" y="90"/>
                  </a:lnTo>
                  <a:lnTo>
                    <a:pt x="185" y="93"/>
                  </a:lnTo>
                  <a:lnTo>
                    <a:pt x="190" y="95"/>
                  </a:lnTo>
                  <a:lnTo>
                    <a:pt x="194" y="97"/>
                  </a:lnTo>
                  <a:lnTo>
                    <a:pt x="199" y="104"/>
                  </a:lnTo>
                  <a:lnTo>
                    <a:pt x="206" y="112"/>
                  </a:lnTo>
                  <a:lnTo>
                    <a:pt x="211" y="119"/>
                  </a:lnTo>
                  <a:lnTo>
                    <a:pt x="213" y="128"/>
                  </a:lnTo>
                  <a:lnTo>
                    <a:pt x="216" y="135"/>
                  </a:lnTo>
                  <a:lnTo>
                    <a:pt x="216" y="145"/>
                  </a:lnTo>
                  <a:lnTo>
                    <a:pt x="213" y="152"/>
                  </a:lnTo>
                  <a:lnTo>
                    <a:pt x="211" y="161"/>
                  </a:lnTo>
                  <a:lnTo>
                    <a:pt x="206" y="169"/>
                  </a:lnTo>
                  <a:lnTo>
                    <a:pt x="199" y="176"/>
                  </a:lnTo>
                  <a:lnTo>
                    <a:pt x="204" y="204"/>
                  </a:lnTo>
                  <a:lnTo>
                    <a:pt x="185" y="202"/>
                  </a:lnTo>
                  <a:lnTo>
                    <a:pt x="183" y="197"/>
                  </a:lnTo>
                  <a:lnTo>
                    <a:pt x="180" y="188"/>
                  </a:lnTo>
                  <a:lnTo>
                    <a:pt x="178" y="176"/>
                  </a:lnTo>
                  <a:lnTo>
                    <a:pt x="175" y="171"/>
                  </a:lnTo>
                  <a:lnTo>
                    <a:pt x="168" y="166"/>
                  </a:lnTo>
                  <a:lnTo>
                    <a:pt x="164" y="164"/>
                  </a:lnTo>
                  <a:lnTo>
                    <a:pt x="159" y="159"/>
                  </a:lnTo>
                  <a:lnTo>
                    <a:pt x="161" y="157"/>
                  </a:lnTo>
                  <a:lnTo>
                    <a:pt x="168" y="157"/>
                  </a:lnTo>
                  <a:lnTo>
                    <a:pt x="178" y="159"/>
                  </a:lnTo>
                  <a:lnTo>
                    <a:pt x="185" y="159"/>
                  </a:lnTo>
                  <a:lnTo>
                    <a:pt x="192" y="159"/>
                  </a:lnTo>
                  <a:lnTo>
                    <a:pt x="194" y="152"/>
                  </a:lnTo>
                  <a:lnTo>
                    <a:pt x="194" y="147"/>
                  </a:lnTo>
                  <a:lnTo>
                    <a:pt x="194" y="140"/>
                  </a:lnTo>
                  <a:lnTo>
                    <a:pt x="194" y="135"/>
                  </a:lnTo>
                  <a:lnTo>
                    <a:pt x="194" y="131"/>
                  </a:lnTo>
                  <a:lnTo>
                    <a:pt x="192" y="123"/>
                  </a:lnTo>
                  <a:lnTo>
                    <a:pt x="190" y="119"/>
                  </a:lnTo>
                  <a:lnTo>
                    <a:pt x="187" y="116"/>
                  </a:lnTo>
                  <a:lnTo>
                    <a:pt x="180" y="114"/>
                  </a:lnTo>
                  <a:lnTo>
                    <a:pt x="175" y="116"/>
                  </a:lnTo>
                  <a:lnTo>
                    <a:pt x="168" y="119"/>
                  </a:lnTo>
                  <a:lnTo>
                    <a:pt x="161" y="123"/>
                  </a:lnTo>
                  <a:lnTo>
                    <a:pt x="156" y="126"/>
                  </a:lnTo>
                  <a:lnTo>
                    <a:pt x="152" y="131"/>
                  </a:lnTo>
                  <a:lnTo>
                    <a:pt x="147" y="133"/>
                  </a:lnTo>
                  <a:lnTo>
                    <a:pt x="142" y="131"/>
                  </a:lnTo>
                  <a:lnTo>
                    <a:pt x="135" y="126"/>
                  </a:lnTo>
                  <a:lnTo>
                    <a:pt x="126" y="119"/>
                  </a:lnTo>
                  <a:lnTo>
                    <a:pt x="126" y="114"/>
                  </a:lnTo>
                  <a:lnTo>
                    <a:pt x="133" y="112"/>
                  </a:lnTo>
                  <a:lnTo>
                    <a:pt x="142" y="109"/>
                  </a:lnTo>
                  <a:lnTo>
                    <a:pt x="149" y="104"/>
                  </a:lnTo>
                  <a:lnTo>
                    <a:pt x="154" y="102"/>
                  </a:lnTo>
                  <a:lnTo>
                    <a:pt x="154" y="90"/>
                  </a:lnTo>
                  <a:lnTo>
                    <a:pt x="152" y="81"/>
                  </a:lnTo>
                  <a:lnTo>
                    <a:pt x="147" y="71"/>
                  </a:lnTo>
                  <a:lnTo>
                    <a:pt x="137" y="67"/>
                  </a:lnTo>
                  <a:lnTo>
                    <a:pt x="128" y="62"/>
                  </a:lnTo>
                  <a:lnTo>
                    <a:pt x="119" y="64"/>
                  </a:lnTo>
                  <a:lnTo>
                    <a:pt x="114" y="67"/>
                  </a:lnTo>
                  <a:lnTo>
                    <a:pt x="111" y="69"/>
                  </a:lnTo>
                  <a:lnTo>
                    <a:pt x="109" y="71"/>
                  </a:lnTo>
                  <a:lnTo>
                    <a:pt x="109" y="76"/>
                  </a:lnTo>
                  <a:lnTo>
                    <a:pt x="104" y="86"/>
                  </a:lnTo>
                  <a:lnTo>
                    <a:pt x="102" y="93"/>
                  </a:lnTo>
                  <a:lnTo>
                    <a:pt x="100" y="100"/>
                  </a:lnTo>
                  <a:lnTo>
                    <a:pt x="95" y="104"/>
                  </a:lnTo>
                  <a:lnTo>
                    <a:pt x="90" y="109"/>
                  </a:lnTo>
                  <a:lnTo>
                    <a:pt x="90" y="112"/>
                  </a:lnTo>
                  <a:lnTo>
                    <a:pt x="90" y="114"/>
                  </a:lnTo>
                  <a:lnTo>
                    <a:pt x="95" y="119"/>
                  </a:lnTo>
                  <a:lnTo>
                    <a:pt x="100" y="126"/>
                  </a:lnTo>
                  <a:lnTo>
                    <a:pt x="107" y="133"/>
                  </a:lnTo>
                  <a:lnTo>
                    <a:pt x="109" y="138"/>
                  </a:lnTo>
                  <a:lnTo>
                    <a:pt x="109" y="145"/>
                  </a:lnTo>
                  <a:lnTo>
                    <a:pt x="111" y="152"/>
                  </a:lnTo>
                  <a:lnTo>
                    <a:pt x="114" y="159"/>
                  </a:lnTo>
                  <a:lnTo>
                    <a:pt x="114" y="166"/>
                  </a:lnTo>
                  <a:lnTo>
                    <a:pt x="116" y="173"/>
                  </a:lnTo>
                  <a:lnTo>
                    <a:pt x="114" y="178"/>
                  </a:lnTo>
                  <a:lnTo>
                    <a:pt x="114" y="185"/>
                  </a:lnTo>
                  <a:lnTo>
                    <a:pt x="111" y="190"/>
                  </a:lnTo>
                  <a:lnTo>
                    <a:pt x="109" y="195"/>
                  </a:lnTo>
                  <a:lnTo>
                    <a:pt x="109" y="197"/>
                  </a:lnTo>
                  <a:lnTo>
                    <a:pt x="109" y="202"/>
                  </a:lnTo>
                  <a:lnTo>
                    <a:pt x="104" y="202"/>
                  </a:lnTo>
                  <a:lnTo>
                    <a:pt x="102" y="199"/>
                  </a:lnTo>
                  <a:lnTo>
                    <a:pt x="100" y="192"/>
                  </a:lnTo>
                  <a:lnTo>
                    <a:pt x="97" y="185"/>
                  </a:lnTo>
                  <a:lnTo>
                    <a:pt x="95" y="176"/>
                  </a:lnTo>
                  <a:lnTo>
                    <a:pt x="92" y="166"/>
                  </a:lnTo>
                  <a:lnTo>
                    <a:pt x="90" y="154"/>
                  </a:lnTo>
                  <a:lnTo>
                    <a:pt x="88" y="147"/>
                  </a:lnTo>
                  <a:lnTo>
                    <a:pt x="83" y="140"/>
                  </a:lnTo>
                  <a:lnTo>
                    <a:pt x="81" y="135"/>
                  </a:lnTo>
                  <a:lnTo>
                    <a:pt x="73" y="133"/>
                  </a:lnTo>
                  <a:lnTo>
                    <a:pt x="69" y="133"/>
                  </a:lnTo>
                  <a:lnTo>
                    <a:pt x="64" y="133"/>
                  </a:lnTo>
                  <a:lnTo>
                    <a:pt x="59" y="133"/>
                  </a:lnTo>
                  <a:lnTo>
                    <a:pt x="50" y="133"/>
                  </a:lnTo>
                  <a:lnTo>
                    <a:pt x="47" y="131"/>
                  </a:lnTo>
                  <a:lnTo>
                    <a:pt x="45" y="123"/>
                  </a:lnTo>
                  <a:lnTo>
                    <a:pt x="45" y="114"/>
                  </a:lnTo>
                  <a:lnTo>
                    <a:pt x="47" y="104"/>
                  </a:lnTo>
                  <a:lnTo>
                    <a:pt x="57" y="102"/>
                  </a:lnTo>
                  <a:lnTo>
                    <a:pt x="62" y="97"/>
                  </a:lnTo>
                  <a:lnTo>
                    <a:pt x="69" y="95"/>
                  </a:lnTo>
                  <a:lnTo>
                    <a:pt x="76" y="90"/>
                  </a:lnTo>
                  <a:lnTo>
                    <a:pt x="83" y="88"/>
                  </a:lnTo>
                  <a:lnTo>
                    <a:pt x="88" y="78"/>
                  </a:lnTo>
                  <a:lnTo>
                    <a:pt x="92" y="74"/>
                  </a:lnTo>
                  <a:lnTo>
                    <a:pt x="95" y="67"/>
                  </a:lnTo>
                  <a:lnTo>
                    <a:pt x="95" y="57"/>
                  </a:lnTo>
                  <a:lnTo>
                    <a:pt x="90" y="48"/>
                  </a:lnTo>
                  <a:lnTo>
                    <a:pt x="85" y="40"/>
                  </a:lnTo>
                  <a:lnTo>
                    <a:pt x="81" y="33"/>
                  </a:lnTo>
                  <a:lnTo>
                    <a:pt x="73" y="31"/>
                  </a:lnTo>
                  <a:lnTo>
                    <a:pt x="69" y="26"/>
                  </a:lnTo>
                  <a:lnTo>
                    <a:pt x="62" y="26"/>
                  </a:lnTo>
                  <a:lnTo>
                    <a:pt x="55" y="26"/>
                  </a:lnTo>
                  <a:lnTo>
                    <a:pt x="52" y="26"/>
                  </a:lnTo>
                  <a:lnTo>
                    <a:pt x="45" y="26"/>
                  </a:lnTo>
                  <a:lnTo>
                    <a:pt x="38" y="31"/>
                  </a:lnTo>
                  <a:lnTo>
                    <a:pt x="31" y="36"/>
                  </a:lnTo>
                  <a:lnTo>
                    <a:pt x="24" y="45"/>
                  </a:lnTo>
                  <a:lnTo>
                    <a:pt x="19" y="52"/>
                  </a:lnTo>
                  <a:lnTo>
                    <a:pt x="14" y="59"/>
                  </a:lnTo>
                  <a:lnTo>
                    <a:pt x="12" y="64"/>
                  </a:lnTo>
                  <a:lnTo>
                    <a:pt x="12" y="67"/>
                  </a:lnTo>
                  <a:lnTo>
                    <a:pt x="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58" name="Freeform 59"/>
            <p:cNvSpPr>
              <a:spLocks/>
            </p:cNvSpPr>
            <p:nvPr/>
          </p:nvSpPr>
          <p:spPr bwMode="auto">
            <a:xfrm>
              <a:off x="7302" y="8326"/>
              <a:ext cx="321" cy="380"/>
            </a:xfrm>
            <a:custGeom>
              <a:avLst/>
              <a:gdLst>
                <a:gd name="T0" fmla="*/ 88 w 321"/>
                <a:gd name="T1" fmla="*/ 7 h 380"/>
                <a:gd name="T2" fmla="*/ 74 w 321"/>
                <a:gd name="T3" fmla="*/ 28 h 380"/>
                <a:gd name="T4" fmla="*/ 53 w 321"/>
                <a:gd name="T5" fmla="*/ 57 h 380"/>
                <a:gd name="T6" fmla="*/ 31 w 321"/>
                <a:gd name="T7" fmla="*/ 81 h 380"/>
                <a:gd name="T8" fmla="*/ 12 w 321"/>
                <a:gd name="T9" fmla="*/ 102 h 380"/>
                <a:gd name="T10" fmla="*/ 0 w 321"/>
                <a:gd name="T11" fmla="*/ 114 h 380"/>
                <a:gd name="T12" fmla="*/ 19 w 321"/>
                <a:gd name="T13" fmla="*/ 140 h 380"/>
                <a:gd name="T14" fmla="*/ 36 w 321"/>
                <a:gd name="T15" fmla="*/ 157 h 380"/>
                <a:gd name="T16" fmla="*/ 55 w 321"/>
                <a:gd name="T17" fmla="*/ 176 h 380"/>
                <a:gd name="T18" fmla="*/ 67 w 321"/>
                <a:gd name="T19" fmla="*/ 197 h 380"/>
                <a:gd name="T20" fmla="*/ 76 w 321"/>
                <a:gd name="T21" fmla="*/ 218 h 380"/>
                <a:gd name="T22" fmla="*/ 81 w 321"/>
                <a:gd name="T23" fmla="*/ 240 h 380"/>
                <a:gd name="T24" fmla="*/ 88 w 321"/>
                <a:gd name="T25" fmla="*/ 264 h 380"/>
                <a:gd name="T26" fmla="*/ 93 w 321"/>
                <a:gd name="T27" fmla="*/ 287 h 380"/>
                <a:gd name="T28" fmla="*/ 100 w 321"/>
                <a:gd name="T29" fmla="*/ 311 h 380"/>
                <a:gd name="T30" fmla="*/ 105 w 321"/>
                <a:gd name="T31" fmla="*/ 330 h 380"/>
                <a:gd name="T32" fmla="*/ 110 w 321"/>
                <a:gd name="T33" fmla="*/ 351 h 380"/>
                <a:gd name="T34" fmla="*/ 117 w 321"/>
                <a:gd name="T35" fmla="*/ 375 h 380"/>
                <a:gd name="T36" fmla="*/ 126 w 321"/>
                <a:gd name="T37" fmla="*/ 377 h 380"/>
                <a:gd name="T38" fmla="*/ 145 w 321"/>
                <a:gd name="T39" fmla="*/ 368 h 380"/>
                <a:gd name="T40" fmla="*/ 174 w 321"/>
                <a:gd name="T41" fmla="*/ 349 h 380"/>
                <a:gd name="T42" fmla="*/ 204 w 321"/>
                <a:gd name="T43" fmla="*/ 328 h 380"/>
                <a:gd name="T44" fmla="*/ 233 w 321"/>
                <a:gd name="T45" fmla="*/ 306 h 380"/>
                <a:gd name="T46" fmla="*/ 254 w 321"/>
                <a:gd name="T47" fmla="*/ 290 h 380"/>
                <a:gd name="T48" fmla="*/ 273 w 321"/>
                <a:gd name="T49" fmla="*/ 268 h 380"/>
                <a:gd name="T50" fmla="*/ 292 w 321"/>
                <a:gd name="T51" fmla="*/ 240 h 380"/>
                <a:gd name="T52" fmla="*/ 309 w 321"/>
                <a:gd name="T53" fmla="*/ 211 h 380"/>
                <a:gd name="T54" fmla="*/ 318 w 321"/>
                <a:gd name="T55" fmla="*/ 185 h 380"/>
                <a:gd name="T56" fmla="*/ 321 w 321"/>
                <a:gd name="T57" fmla="*/ 173 h 380"/>
                <a:gd name="T58" fmla="*/ 304 w 321"/>
                <a:gd name="T59" fmla="*/ 157 h 380"/>
                <a:gd name="T60" fmla="*/ 297 w 321"/>
                <a:gd name="T61" fmla="*/ 169 h 380"/>
                <a:gd name="T62" fmla="*/ 287 w 321"/>
                <a:gd name="T63" fmla="*/ 185 h 380"/>
                <a:gd name="T64" fmla="*/ 278 w 321"/>
                <a:gd name="T65" fmla="*/ 204 h 380"/>
                <a:gd name="T66" fmla="*/ 266 w 321"/>
                <a:gd name="T67" fmla="*/ 223 h 380"/>
                <a:gd name="T68" fmla="*/ 257 w 321"/>
                <a:gd name="T69" fmla="*/ 242 h 380"/>
                <a:gd name="T70" fmla="*/ 238 w 321"/>
                <a:gd name="T71" fmla="*/ 261 h 380"/>
                <a:gd name="T72" fmla="*/ 221 w 321"/>
                <a:gd name="T73" fmla="*/ 280 h 380"/>
                <a:gd name="T74" fmla="*/ 197 w 321"/>
                <a:gd name="T75" fmla="*/ 299 h 380"/>
                <a:gd name="T76" fmla="*/ 174 w 321"/>
                <a:gd name="T77" fmla="*/ 318 h 380"/>
                <a:gd name="T78" fmla="*/ 145 w 321"/>
                <a:gd name="T79" fmla="*/ 332 h 380"/>
                <a:gd name="T80" fmla="*/ 136 w 321"/>
                <a:gd name="T81" fmla="*/ 332 h 380"/>
                <a:gd name="T82" fmla="*/ 129 w 321"/>
                <a:gd name="T83" fmla="*/ 313 h 380"/>
                <a:gd name="T84" fmla="*/ 124 w 321"/>
                <a:gd name="T85" fmla="*/ 297 h 380"/>
                <a:gd name="T86" fmla="*/ 119 w 321"/>
                <a:gd name="T87" fmla="*/ 280 h 380"/>
                <a:gd name="T88" fmla="*/ 114 w 321"/>
                <a:gd name="T89" fmla="*/ 261 h 380"/>
                <a:gd name="T90" fmla="*/ 107 w 321"/>
                <a:gd name="T91" fmla="*/ 242 h 380"/>
                <a:gd name="T92" fmla="*/ 102 w 321"/>
                <a:gd name="T93" fmla="*/ 226 h 380"/>
                <a:gd name="T94" fmla="*/ 93 w 321"/>
                <a:gd name="T95" fmla="*/ 195 h 380"/>
                <a:gd name="T96" fmla="*/ 86 w 321"/>
                <a:gd name="T97" fmla="*/ 178 h 380"/>
                <a:gd name="T98" fmla="*/ 69 w 321"/>
                <a:gd name="T99" fmla="*/ 154 h 380"/>
                <a:gd name="T100" fmla="*/ 41 w 321"/>
                <a:gd name="T101" fmla="*/ 133 h 380"/>
                <a:gd name="T102" fmla="*/ 34 w 321"/>
                <a:gd name="T103" fmla="*/ 126 h 380"/>
                <a:gd name="T104" fmla="*/ 43 w 321"/>
                <a:gd name="T105" fmla="*/ 112 h 380"/>
                <a:gd name="T106" fmla="*/ 60 w 321"/>
                <a:gd name="T107" fmla="*/ 90 h 380"/>
                <a:gd name="T108" fmla="*/ 79 w 321"/>
                <a:gd name="T109" fmla="*/ 64 h 380"/>
                <a:gd name="T110" fmla="*/ 95 w 321"/>
                <a:gd name="T111" fmla="*/ 40 h 380"/>
                <a:gd name="T112" fmla="*/ 107 w 321"/>
                <a:gd name="T113" fmla="*/ 26 h 380"/>
                <a:gd name="T114" fmla="*/ 107 w 321"/>
                <a:gd name="T115" fmla="*/ 9 h 380"/>
                <a:gd name="T116" fmla="*/ 93 w 321"/>
                <a:gd name="T117" fmla="*/ 0 h 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1"/>
                <a:gd name="T178" fmla="*/ 0 h 380"/>
                <a:gd name="T179" fmla="*/ 321 w 321"/>
                <a:gd name="T180" fmla="*/ 380 h 3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1" h="380">
                  <a:moveTo>
                    <a:pt x="93" y="0"/>
                  </a:moveTo>
                  <a:lnTo>
                    <a:pt x="91" y="2"/>
                  </a:lnTo>
                  <a:lnTo>
                    <a:pt x="88" y="7"/>
                  </a:lnTo>
                  <a:lnTo>
                    <a:pt x="83" y="12"/>
                  </a:lnTo>
                  <a:lnTo>
                    <a:pt x="81" y="21"/>
                  </a:lnTo>
                  <a:lnTo>
                    <a:pt x="74" y="28"/>
                  </a:lnTo>
                  <a:lnTo>
                    <a:pt x="67" y="38"/>
                  </a:lnTo>
                  <a:lnTo>
                    <a:pt x="60" y="47"/>
                  </a:lnTo>
                  <a:lnTo>
                    <a:pt x="53" y="57"/>
                  </a:lnTo>
                  <a:lnTo>
                    <a:pt x="46" y="64"/>
                  </a:lnTo>
                  <a:lnTo>
                    <a:pt x="38" y="74"/>
                  </a:lnTo>
                  <a:lnTo>
                    <a:pt x="31" y="81"/>
                  </a:lnTo>
                  <a:lnTo>
                    <a:pt x="24" y="90"/>
                  </a:lnTo>
                  <a:lnTo>
                    <a:pt x="17" y="95"/>
                  </a:lnTo>
                  <a:lnTo>
                    <a:pt x="12" y="102"/>
                  </a:lnTo>
                  <a:lnTo>
                    <a:pt x="8" y="107"/>
                  </a:lnTo>
                  <a:lnTo>
                    <a:pt x="5" y="109"/>
                  </a:lnTo>
                  <a:lnTo>
                    <a:pt x="0" y="114"/>
                  </a:lnTo>
                  <a:lnTo>
                    <a:pt x="3" y="121"/>
                  </a:lnTo>
                  <a:lnTo>
                    <a:pt x="10" y="128"/>
                  </a:lnTo>
                  <a:lnTo>
                    <a:pt x="19" y="140"/>
                  </a:lnTo>
                  <a:lnTo>
                    <a:pt x="27" y="145"/>
                  </a:lnTo>
                  <a:lnTo>
                    <a:pt x="31" y="150"/>
                  </a:lnTo>
                  <a:lnTo>
                    <a:pt x="36" y="157"/>
                  </a:lnTo>
                  <a:lnTo>
                    <a:pt x="43" y="164"/>
                  </a:lnTo>
                  <a:lnTo>
                    <a:pt x="48" y="169"/>
                  </a:lnTo>
                  <a:lnTo>
                    <a:pt x="55" y="176"/>
                  </a:lnTo>
                  <a:lnTo>
                    <a:pt x="60" y="183"/>
                  </a:lnTo>
                  <a:lnTo>
                    <a:pt x="64" y="190"/>
                  </a:lnTo>
                  <a:lnTo>
                    <a:pt x="67" y="197"/>
                  </a:lnTo>
                  <a:lnTo>
                    <a:pt x="72" y="207"/>
                  </a:lnTo>
                  <a:lnTo>
                    <a:pt x="72" y="214"/>
                  </a:lnTo>
                  <a:lnTo>
                    <a:pt x="76" y="218"/>
                  </a:lnTo>
                  <a:lnTo>
                    <a:pt x="76" y="226"/>
                  </a:lnTo>
                  <a:lnTo>
                    <a:pt x="81" y="233"/>
                  </a:lnTo>
                  <a:lnTo>
                    <a:pt x="81" y="240"/>
                  </a:lnTo>
                  <a:lnTo>
                    <a:pt x="83" y="247"/>
                  </a:lnTo>
                  <a:lnTo>
                    <a:pt x="86" y="254"/>
                  </a:lnTo>
                  <a:lnTo>
                    <a:pt x="88" y="264"/>
                  </a:lnTo>
                  <a:lnTo>
                    <a:pt x="91" y="271"/>
                  </a:lnTo>
                  <a:lnTo>
                    <a:pt x="91" y="278"/>
                  </a:lnTo>
                  <a:lnTo>
                    <a:pt x="93" y="287"/>
                  </a:lnTo>
                  <a:lnTo>
                    <a:pt x="98" y="297"/>
                  </a:lnTo>
                  <a:lnTo>
                    <a:pt x="98" y="302"/>
                  </a:lnTo>
                  <a:lnTo>
                    <a:pt x="100" y="311"/>
                  </a:lnTo>
                  <a:lnTo>
                    <a:pt x="100" y="316"/>
                  </a:lnTo>
                  <a:lnTo>
                    <a:pt x="102" y="325"/>
                  </a:lnTo>
                  <a:lnTo>
                    <a:pt x="105" y="330"/>
                  </a:lnTo>
                  <a:lnTo>
                    <a:pt x="107" y="337"/>
                  </a:lnTo>
                  <a:lnTo>
                    <a:pt x="107" y="344"/>
                  </a:lnTo>
                  <a:lnTo>
                    <a:pt x="110" y="351"/>
                  </a:lnTo>
                  <a:lnTo>
                    <a:pt x="112" y="361"/>
                  </a:lnTo>
                  <a:lnTo>
                    <a:pt x="117" y="370"/>
                  </a:lnTo>
                  <a:lnTo>
                    <a:pt x="117" y="375"/>
                  </a:lnTo>
                  <a:lnTo>
                    <a:pt x="121" y="380"/>
                  </a:lnTo>
                  <a:lnTo>
                    <a:pt x="121" y="377"/>
                  </a:lnTo>
                  <a:lnTo>
                    <a:pt x="126" y="377"/>
                  </a:lnTo>
                  <a:lnTo>
                    <a:pt x="131" y="375"/>
                  </a:lnTo>
                  <a:lnTo>
                    <a:pt x="138" y="373"/>
                  </a:lnTo>
                  <a:lnTo>
                    <a:pt x="145" y="368"/>
                  </a:lnTo>
                  <a:lnTo>
                    <a:pt x="155" y="361"/>
                  </a:lnTo>
                  <a:lnTo>
                    <a:pt x="164" y="356"/>
                  </a:lnTo>
                  <a:lnTo>
                    <a:pt x="174" y="349"/>
                  </a:lnTo>
                  <a:lnTo>
                    <a:pt x="183" y="342"/>
                  </a:lnTo>
                  <a:lnTo>
                    <a:pt x="193" y="335"/>
                  </a:lnTo>
                  <a:lnTo>
                    <a:pt x="204" y="328"/>
                  </a:lnTo>
                  <a:lnTo>
                    <a:pt x="214" y="321"/>
                  </a:lnTo>
                  <a:lnTo>
                    <a:pt x="223" y="313"/>
                  </a:lnTo>
                  <a:lnTo>
                    <a:pt x="233" y="306"/>
                  </a:lnTo>
                  <a:lnTo>
                    <a:pt x="240" y="299"/>
                  </a:lnTo>
                  <a:lnTo>
                    <a:pt x="247" y="297"/>
                  </a:lnTo>
                  <a:lnTo>
                    <a:pt x="254" y="290"/>
                  </a:lnTo>
                  <a:lnTo>
                    <a:pt x="259" y="283"/>
                  </a:lnTo>
                  <a:lnTo>
                    <a:pt x="266" y="275"/>
                  </a:lnTo>
                  <a:lnTo>
                    <a:pt x="273" y="268"/>
                  </a:lnTo>
                  <a:lnTo>
                    <a:pt x="280" y="259"/>
                  </a:lnTo>
                  <a:lnTo>
                    <a:pt x="285" y="249"/>
                  </a:lnTo>
                  <a:lnTo>
                    <a:pt x="292" y="240"/>
                  </a:lnTo>
                  <a:lnTo>
                    <a:pt x="299" y="230"/>
                  </a:lnTo>
                  <a:lnTo>
                    <a:pt x="302" y="221"/>
                  </a:lnTo>
                  <a:lnTo>
                    <a:pt x="309" y="211"/>
                  </a:lnTo>
                  <a:lnTo>
                    <a:pt x="311" y="202"/>
                  </a:lnTo>
                  <a:lnTo>
                    <a:pt x="316" y="195"/>
                  </a:lnTo>
                  <a:lnTo>
                    <a:pt x="318" y="185"/>
                  </a:lnTo>
                  <a:lnTo>
                    <a:pt x="321" y="180"/>
                  </a:lnTo>
                  <a:lnTo>
                    <a:pt x="321" y="176"/>
                  </a:lnTo>
                  <a:lnTo>
                    <a:pt x="321" y="173"/>
                  </a:lnTo>
                  <a:lnTo>
                    <a:pt x="316" y="164"/>
                  </a:lnTo>
                  <a:lnTo>
                    <a:pt x="309" y="159"/>
                  </a:lnTo>
                  <a:lnTo>
                    <a:pt x="304" y="157"/>
                  </a:lnTo>
                  <a:lnTo>
                    <a:pt x="299" y="159"/>
                  </a:lnTo>
                  <a:lnTo>
                    <a:pt x="297" y="161"/>
                  </a:lnTo>
                  <a:lnTo>
                    <a:pt x="297" y="169"/>
                  </a:lnTo>
                  <a:lnTo>
                    <a:pt x="294" y="171"/>
                  </a:lnTo>
                  <a:lnTo>
                    <a:pt x="292" y="178"/>
                  </a:lnTo>
                  <a:lnTo>
                    <a:pt x="287" y="185"/>
                  </a:lnTo>
                  <a:lnTo>
                    <a:pt x="285" y="195"/>
                  </a:lnTo>
                  <a:lnTo>
                    <a:pt x="280" y="197"/>
                  </a:lnTo>
                  <a:lnTo>
                    <a:pt x="278" y="204"/>
                  </a:lnTo>
                  <a:lnTo>
                    <a:pt x="273" y="209"/>
                  </a:lnTo>
                  <a:lnTo>
                    <a:pt x="271" y="216"/>
                  </a:lnTo>
                  <a:lnTo>
                    <a:pt x="266" y="223"/>
                  </a:lnTo>
                  <a:lnTo>
                    <a:pt x="264" y="228"/>
                  </a:lnTo>
                  <a:lnTo>
                    <a:pt x="259" y="235"/>
                  </a:lnTo>
                  <a:lnTo>
                    <a:pt x="257" y="242"/>
                  </a:lnTo>
                  <a:lnTo>
                    <a:pt x="249" y="249"/>
                  </a:lnTo>
                  <a:lnTo>
                    <a:pt x="245" y="254"/>
                  </a:lnTo>
                  <a:lnTo>
                    <a:pt x="238" y="261"/>
                  </a:lnTo>
                  <a:lnTo>
                    <a:pt x="233" y="268"/>
                  </a:lnTo>
                  <a:lnTo>
                    <a:pt x="226" y="275"/>
                  </a:lnTo>
                  <a:lnTo>
                    <a:pt x="221" y="280"/>
                  </a:lnTo>
                  <a:lnTo>
                    <a:pt x="211" y="287"/>
                  </a:lnTo>
                  <a:lnTo>
                    <a:pt x="207" y="294"/>
                  </a:lnTo>
                  <a:lnTo>
                    <a:pt x="197" y="299"/>
                  </a:lnTo>
                  <a:lnTo>
                    <a:pt x="190" y="306"/>
                  </a:lnTo>
                  <a:lnTo>
                    <a:pt x="181" y="311"/>
                  </a:lnTo>
                  <a:lnTo>
                    <a:pt x="174" y="318"/>
                  </a:lnTo>
                  <a:lnTo>
                    <a:pt x="164" y="323"/>
                  </a:lnTo>
                  <a:lnTo>
                    <a:pt x="155" y="328"/>
                  </a:lnTo>
                  <a:lnTo>
                    <a:pt x="145" y="332"/>
                  </a:lnTo>
                  <a:lnTo>
                    <a:pt x="138" y="339"/>
                  </a:lnTo>
                  <a:lnTo>
                    <a:pt x="136" y="337"/>
                  </a:lnTo>
                  <a:lnTo>
                    <a:pt x="136" y="332"/>
                  </a:lnTo>
                  <a:lnTo>
                    <a:pt x="133" y="325"/>
                  </a:lnTo>
                  <a:lnTo>
                    <a:pt x="131" y="318"/>
                  </a:lnTo>
                  <a:lnTo>
                    <a:pt x="129" y="313"/>
                  </a:lnTo>
                  <a:lnTo>
                    <a:pt x="126" y="309"/>
                  </a:lnTo>
                  <a:lnTo>
                    <a:pt x="126" y="304"/>
                  </a:lnTo>
                  <a:lnTo>
                    <a:pt x="124" y="297"/>
                  </a:lnTo>
                  <a:lnTo>
                    <a:pt x="121" y="292"/>
                  </a:lnTo>
                  <a:lnTo>
                    <a:pt x="121" y="287"/>
                  </a:lnTo>
                  <a:lnTo>
                    <a:pt x="119" y="280"/>
                  </a:lnTo>
                  <a:lnTo>
                    <a:pt x="117" y="275"/>
                  </a:lnTo>
                  <a:lnTo>
                    <a:pt x="114" y="268"/>
                  </a:lnTo>
                  <a:lnTo>
                    <a:pt x="114" y="261"/>
                  </a:lnTo>
                  <a:lnTo>
                    <a:pt x="110" y="254"/>
                  </a:lnTo>
                  <a:lnTo>
                    <a:pt x="110" y="249"/>
                  </a:lnTo>
                  <a:lnTo>
                    <a:pt x="107" y="242"/>
                  </a:lnTo>
                  <a:lnTo>
                    <a:pt x="107" y="235"/>
                  </a:lnTo>
                  <a:lnTo>
                    <a:pt x="105" y="230"/>
                  </a:lnTo>
                  <a:lnTo>
                    <a:pt x="102" y="226"/>
                  </a:lnTo>
                  <a:lnTo>
                    <a:pt x="98" y="214"/>
                  </a:lnTo>
                  <a:lnTo>
                    <a:pt x="95" y="204"/>
                  </a:lnTo>
                  <a:lnTo>
                    <a:pt x="93" y="195"/>
                  </a:lnTo>
                  <a:lnTo>
                    <a:pt x="91" y="190"/>
                  </a:lnTo>
                  <a:lnTo>
                    <a:pt x="88" y="183"/>
                  </a:lnTo>
                  <a:lnTo>
                    <a:pt x="86" y="178"/>
                  </a:lnTo>
                  <a:lnTo>
                    <a:pt x="81" y="173"/>
                  </a:lnTo>
                  <a:lnTo>
                    <a:pt x="79" y="166"/>
                  </a:lnTo>
                  <a:lnTo>
                    <a:pt x="69" y="154"/>
                  </a:lnTo>
                  <a:lnTo>
                    <a:pt x="60" y="147"/>
                  </a:lnTo>
                  <a:lnTo>
                    <a:pt x="48" y="138"/>
                  </a:lnTo>
                  <a:lnTo>
                    <a:pt x="41" y="133"/>
                  </a:lnTo>
                  <a:lnTo>
                    <a:pt x="36" y="128"/>
                  </a:lnTo>
                  <a:lnTo>
                    <a:pt x="34" y="128"/>
                  </a:lnTo>
                  <a:lnTo>
                    <a:pt x="34" y="126"/>
                  </a:lnTo>
                  <a:lnTo>
                    <a:pt x="36" y="123"/>
                  </a:lnTo>
                  <a:lnTo>
                    <a:pt x="38" y="119"/>
                  </a:lnTo>
                  <a:lnTo>
                    <a:pt x="43" y="112"/>
                  </a:lnTo>
                  <a:lnTo>
                    <a:pt x="48" y="104"/>
                  </a:lnTo>
                  <a:lnTo>
                    <a:pt x="53" y="97"/>
                  </a:lnTo>
                  <a:lnTo>
                    <a:pt x="60" y="90"/>
                  </a:lnTo>
                  <a:lnTo>
                    <a:pt x="67" y="81"/>
                  </a:lnTo>
                  <a:lnTo>
                    <a:pt x="72" y="71"/>
                  </a:lnTo>
                  <a:lnTo>
                    <a:pt x="79" y="64"/>
                  </a:lnTo>
                  <a:lnTo>
                    <a:pt x="86" y="55"/>
                  </a:lnTo>
                  <a:lnTo>
                    <a:pt x="91" y="47"/>
                  </a:lnTo>
                  <a:lnTo>
                    <a:pt x="95" y="40"/>
                  </a:lnTo>
                  <a:lnTo>
                    <a:pt x="100" y="33"/>
                  </a:lnTo>
                  <a:lnTo>
                    <a:pt x="105" y="28"/>
                  </a:lnTo>
                  <a:lnTo>
                    <a:pt x="107" y="26"/>
                  </a:lnTo>
                  <a:lnTo>
                    <a:pt x="110" y="21"/>
                  </a:lnTo>
                  <a:lnTo>
                    <a:pt x="110" y="14"/>
                  </a:lnTo>
                  <a:lnTo>
                    <a:pt x="107" y="9"/>
                  </a:lnTo>
                  <a:lnTo>
                    <a:pt x="105" y="7"/>
                  </a:lnTo>
                  <a:lnTo>
                    <a:pt x="98" y="0"/>
                  </a:lnTo>
                  <a:lnTo>
                    <a:pt x="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59" name="Freeform 60"/>
            <p:cNvSpPr>
              <a:spLocks/>
            </p:cNvSpPr>
            <p:nvPr/>
          </p:nvSpPr>
          <p:spPr bwMode="auto">
            <a:xfrm>
              <a:off x="6681" y="8464"/>
              <a:ext cx="738" cy="418"/>
            </a:xfrm>
            <a:custGeom>
              <a:avLst/>
              <a:gdLst>
                <a:gd name="T0" fmla="*/ 614 w 738"/>
                <a:gd name="T1" fmla="*/ 28 h 418"/>
                <a:gd name="T2" fmla="*/ 550 w 738"/>
                <a:gd name="T3" fmla="*/ 78 h 418"/>
                <a:gd name="T4" fmla="*/ 496 w 738"/>
                <a:gd name="T5" fmla="*/ 109 h 418"/>
                <a:gd name="T6" fmla="*/ 429 w 738"/>
                <a:gd name="T7" fmla="*/ 142 h 418"/>
                <a:gd name="T8" fmla="*/ 354 w 738"/>
                <a:gd name="T9" fmla="*/ 168 h 418"/>
                <a:gd name="T10" fmla="*/ 271 w 738"/>
                <a:gd name="T11" fmla="*/ 187 h 418"/>
                <a:gd name="T12" fmla="*/ 223 w 738"/>
                <a:gd name="T13" fmla="*/ 185 h 418"/>
                <a:gd name="T14" fmla="*/ 159 w 738"/>
                <a:gd name="T15" fmla="*/ 175 h 418"/>
                <a:gd name="T16" fmla="*/ 105 w 738"/>
                <a:gd name="T17" fmla="*/ 192 h 418"/>
                <a:gd name="T18" fmla="*/ 38 w 738"/>
                <a:gd name="T19" fmla="*/ 244 h 418"/>
                <a:gd name="T20" fmla="*/ 10 w 738"/>
                <a:gd name="T21" fmla="*/ 299 h 418"/>
                <a:gd name="T22" fmla="*/ 0 w 738"/>
                <a:gd name="T23" fmla="*/ 353 h 418"/>
                <a:gd name="T24" fmla="*/ 48 w 738"/>
                <a:gd name="T25" fmla="*/ 387 h 418"/>
                <a:gd name="T26" fmla="*/ 90 w 738"/>
                <a:gd name="T27" fmla="*/ 370 h 418"/>
                <a:gd name="T28" fmla="*/ 138 w 738"/>
                <a:gd name="T29" fmla="*/ 408 h 418"/>
                <a:gd name="T30" fmla="*/ 181 w 738"/>
                <a:gd name="T31" fmla="*/ 406 h 418"/>
                <a:gd name="T32" fmla="*/ 226 w 738"/>
                <a:gd name="T33" fmla="*/ 415 h 418"/>
                <a:gd name="T34" fmla="*/ 275 w 738"/>
                <a:gd name="T35" fmla="*/ 410 h 418"/>
                <a:gd name="T36" fmla="*/ 328 w 738"/>
                <a:gd name="T37" fmla="*/ 377 h 418"/>
                <a:gd name="T38" fmla="*/ 406 w 738"/>
                <a:gd name="T39" fmla="*/ 327 h 418"/>
                <a:gd name="T40" fmla="*/ 460 w 738"/>
                <a:gd name="T41" fmla="*/ 320 h 418"/>
                <a:gd name="T42" fmla="*/ 524 w 738"/>
                <a:gd name="T43" fmla="*/ 308 h 418"/>
                <a:gd name="T44" fmla="*/ 586 w 738"/>
                <a:gd name="T45" fmla="*/ 289 h 418"/>
                <a:gd name="T46" fmla="*/ 636 w 738"/>
                <a:gd name="T47" fmla="*/ 263 h 418"/>
                <a:gd name="T48" fmla="*/ 697 w 738"/>
                <a:gd name="T49" fmla="*/ 230 h 418"/>
                <a:gd name="T50" fmla="*/ 731 w 738"/>
                <a:gd name="T51" fmla="*/ 175 h 418"/>
                <a:gd name="T52" fmla="*/ 681 w 738"/>
                <a:gd name="T53" fmla="*/ 206 h 418"/>
                <a:gd name="T54" fmla="*/ 624 w 738"/>
                <a:gd name="T55" fmla="*/ 242 h 418"/>
                <a:gd name="T56" fmla="*/ 569 w 738"/>
                <a:gd name="T57" fmla="*/ 273 h 418"/>
                <a:gd name="T58" fmla="*/ 517 w 738"/>
                <a:gd name="T59" fmla="*/ 285 h 418"/>
                <a:gd name="T60" fmla="*/ 460 w 738"/>
                <a:gd name="T61" fmla="*/ 294 h 418"/>
                <a:gd name="T62" fmla="*/ 401 w 738"/>
                <a:gd name="T63" fmla="*/ 301 h 418"/>
                <a:gd name="T64" fmla="*/ 356 w 738"/>
                <a:gd name="T65" fmla="*/ 315 h 418"/>
                <a:gd name="T66" fmla="*/ 299 w 738"/>
                <a:gd name="T67" fmla="*/ 320 h 418"/>
                <a:gd name="T68" fmla="*/ 285 w 738"/>
                <a:gd name="T69" fmla="*/ 351 h 418"/>
                <a:gd name="T70" fmla="*/ 273 w 738"/>
                <a:gd name="T71" fmla="*/ 391 h 418"/>
                <a:gd name="T72" fmla="*/ 218 w 738"/>
                <a:gd name="T73" fmla="*/ 387 h 418"/>
                <a:gd name="T74" fmla="*/ 197 w 738"/>
                <a:gd name="T75" fmla="*/ 358 h 418"/>
                <a:gd name="T76" fmla="*/ 176 w 738"/>
                <a:gd name="T77" fmla="*/ 363 h 418"/>
                <a:gd name="T78" fmla="*/ 159 w 738"/>
                <a:gd name="T79" fmla="*/ 384 h 418"/>
                <a:gd name="T80" fmla="*/ 121 w 738"/>
                <a:gd name="T81" fmla="*/ 358 h 418"/>
                <a:gd name="T82" fmla="*/ 124 w 738"/>
                <a:gd name="T83" fmla="*/ 304 h 418"/>
                <a:gd name="T84" fmla="*/ 86 w 738"/>
                <a:gd name="T85" fmla="*/ 332 h 418"/>
                <a:gd name="T86" fmla="*/ 62 w 738"/>
                <a:gd name="T87" fmla="*/ 363 h 418"/>
                <a:gd name="T88" fmla="*/ 34 w 738"/>
                <a:gd name="T89" fmla="*/ 323 h 418"/>
                <a:gd name="T90" fmla="*/ 55 w 738"/>
                <a:gd name="T91" fmla="*/ 270 h 418"/>
                <a:gd name="T92" fmla="*/ 107 w 738"/>
                <a:gd name="T93" fmla="*/ 223 h 418"/>
                <a:gd name="T94" fmla="*/ 152 w 738"/>
                <a:gd name="T95" fmla="*/ 199 h 418"/>
                <a:gd name="T96" fmla="*/ 204 w 738"/>
                <a:gd name="T97" fmla="*/ 211 h 418"/>
                <a:gd name="T98" fmla="*/ 254 w 738"/>
                <a:gd name="T99" fmla="*/ 220 h 418"/>
                <a:gd name="T100" fmla="*/ 304 w 738"/>
                <a:gd name="T101" fmla="*/ 211 h 418"/>
                <a:gd name="T102" fmla="*/ 368 w 738"/>
                <a:gd name="T103" fmla="*/ 192 h 418"/>
                <a:gd name="T104" fmla="*/ 439 w 738"/>
                <a:gd name="T105" fmla="*/ 168 h 418"/>
                <a:gd name="T106" fmla="*/ 484 w 738"/>
                <a:gd name="T107" fmla="*/ 147 h 418"/>
                <a:gd name="T108" fmla="*/ 562 w 738"/>
                <a:gd name="T109" fmla="*/ 104 h 418"/>
                <a:gd name="T110" fmla="*/ 624 w 738"/>
                <a:gd name="T111" fmla="*/ 57 h 418"/>
                <a:gd name="T112" fmla="*/ 650 w 738"/>
                <a:gd name="T113" fmla="*/ 0 h 41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38"/>
                <a:gd name="T172" fmla="*/ 0 h 418"/>
                <a:gd name="T173" fmla="*/ 738 w 738"/>
                <a:gd name="T174" fmla="*/ 418 h 41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38" h="418">
                  <a:moveTo>
                    <a:pt x="650" y="0"/>
                  </a:moveTo>
                  <a:lnTo>
                    <a:pt x="648" y="0"/>
                  </a:lnTo>
                  <a:lnTo>
                    <a:pt x="643" y="7"/>
                  </a:lnTo>
                  <a:lnTo>
                    <a:pt x="638" y="9"/>
                  </a:lnTo>
                  <a:lnTo>
                    <a:pt x="633" y="14"/>
                  </a:lnTo>
                  <a:lnTo>
                    <a:pt x="626" y="16"/>
                  </a:lnTo>
                  <a:lnTo>
                    <a:pt x="621" y="23"/>
                  </a:lnTo>
                  <a:lnTo>
                    <a:pt x="614" y="28"/>
                  </a:lnTo>
                  <a:lnTo>
                    <a:pt x="607" y="35"/>
                  </a:lnTo>
                  <a:lnTo>
                    <a:pt x="598" y="42"/>
                  </a:lnTo>
                  <a:lnTo>
                    <a:pt x="588" y="50"/>
                  </a:lnTo>
                  <a:lnTo>
                    <a:pt x="579" y="57"/>
                  </a:lnTo>
                  <a:lnTo>
                    <a:pt x="567" y="66"/>
                  </a:lnTo>
                  <a:lnTo>
                    <a:pt x="562" y="69"/>
                  </a:lnTo>
                  <a:lnTo>
                    <a:pt x="555" y="73"/>
                  </a:lnTo>
                  <a:lnTo>
                    <a:pt x="550" y="78"/>
                  </a:lnTo>
                  <a:lnTo>
                    <a:pt x="543" y="83"/>
                  </a:lnTo>
                  <a:lnTo>
                    <a:pt x="536" y="85"/>
                  </a:lnTo>
                  <a:lnTo>
                    <a:pt x="531" y="90"/>
                  </a:lnTo>
                  <a:lnTo>
                    <a:pt x="524" y="95"/>
                  </a:lnTo>
                  <a:lnTo>
                    <a:pt x="517" y="97"/>
                  </a:lnTo>
                  <a:lnTo>
                    <a:pt x="510" y="102"/>
                  </a:lnTo>
                  <a:lnTo>
                    <a:pt x="503" y="107"/>
                  </a:lnTo>
                  <a:lnTo>
                    <a:pt x="496" y="109"/>
                  </a:lnTo>
                  <a:lnTo>
                    <a:pt x="489" y="114"/>
                  </a:lnTo>
                  <a:lnTo>
                    <a:pt x="479" y="118"/>
                  </a:lnTo>
                  <a:lnTo>
                    <a:pt x="472" y="123"/>
                  </a:lnTo>
                  <a:lnTo>
                    <a:pt x="463" y="126"/>
                  </a:lnTo>
                  <a:lnTo>
                    <a:pt x="456" y="130"/>
                  </a:lnTo>
                  <a:lnTo>
                    <a:pt x="446" y="133"/>
                  </a:lnTo>
                  <a:lnTo>
                    <a:pt x="439" y="137"/>
                  </a:lnTo>
                  <a:lnTo>
                    <a:pt x="429" y="142"/>
                  </a:lnTo>
                  <a:lnTo>
                    <a:pt x="422" y="147"/>
                  </a:lnTo>
                  <a:lnTo>
                    <a:pt x="413" y="149"/>
                  </a:lnTo>
                  <a:lnTo>
                    <a:pt x="403" y="152"/>
                  </a:lnTo>
                  <a:lnTo>
                    <a:pt x="394" y="156"/>
                  </a:lnTo>
                  <a:lnTo>
                    <a:pt x="384" y="159"/>
                  </a:lnTo>
                  <a:lnTo>
                    <a:pt x="373" y="161"/>
                  </a:lnTo>
                  <a:lnTo>
                    <a:pt x="363" y="166"/>
                  </a:lnTo>
                  <a:lnTo>
                    <a:pt x="354" y="168"/>
                  </a:lnTo>
                  <a:lnTo>
                    <a:pt x="344" y="171"/>
                  </a:lnTo>
                  <a:lnTo>
                    <a:pt x="332" y="173"/>
                  </a:lnTo>
                  <a:lnTo>
                    <a:pt x="323" y="175"/>
                  </a:lnTo>
                  <a:lnTo>
                    <a:pt x="311" y="178"/>
                  </a:lnTo>
                  <a:lnTo>
                    <a:pt x="301" y="183"/>
                  </a:lnTo>
                  <a:lnTo>
                    <a:pt x="290" y="185"/>
                  </a:lnTo>
                  <a:lnTo>
                    <a:pt x="280" y="185"/>
                  </a:lnTo>
                  <a:lnTo>
                    <a:pt x="271" y="187"/>
                  </a:lnTo>
                  <a:lnTo>
                    <a:pt x="259" y="190"/>
                  </a:lnTo>
                  <a:lnTo>
                    <a:pt x="256" y="190"/>
                  </a:lnTo>
                  <a:lnTo>
                    <a:pt x="254" y="190"/>
                  </a:lnTo>
                  <a:lnTo>
                    <a:pt x="252" y="187"/>
                  </a:lnTo>
                  <a:lnTo>
                    <a:pt x="247" y="187"/>
                  </a:lnTo>
                  <a:lnTo>
                    <a:pt x="237" y="185"/>
                  </a:lnTo>
                  <a:lnTo>
                    <a:pt x="230" y="185"/>
                  </a:lnTo>
                  <a:lnTo>
                    <a:pt x="223" y="185"/>
                  </a:lnTo>
                  <a:lnTo>
                    <a:pt x="216" y="185"/>
                  </a:lnTo>
                  <a:lnTo>
                    <a:pt x="207" y="183"/>
                  </a:lnTo>
                  <a:lnTo>
                    <a:pt x="197" y="180"/>
                  </a:lnTo>
                  <a:lnTo>
                    <a:pt x="190" y="180"/>
                  </a:lnTo>
                  <a:lnTo>
                    <a:pt x="181" y="178"/>
                  </a:lnTo>
                  <a:lnTo>
                    <a:pt x="173" y="178"/>
                  </a:lnTo>
                  <a:lnTo>
                    <a:pt x="166" y="175"/>
                  </a:lnTo>
                  <a:lnTo>
                    <a:pt x="159" y="175"/>
                  </a:lnTo>
                  <a:lnTo>
                    <a:pt x="157" y="175"/>
                  </a:lnTo>
                  <a:lnTo>
                    <a:pt x="150" y="175"/>
                  </a:lnTo>
                  <a:lnTo>
                    <a:pt x="145" y="175"/>
                  </a:lnTo>
                  <a:lnTo>
                    <a:pt x="138" y="178"/>
                  </a:lnTo>
                  <a:lnTo>
                    <a:pt x="131" y="180"/>
                  </a:lnTo>
                  <a:lnTo>
                    <a:pt x="121" y="185"/>
                  </a:lnTo>
                  <a:lnTo>
                    <a:pt x="114" y="187"/>
                  </a:lnTo>
                  <a:lnTo>
                    <a:pt x="105" y="192"/>
                  </a:lnTo>
                  <a:lnTo>
                    <a:pt x="95" y="199"/>
                  </a:lnTo>
                  <a:lnTo>
                    <a:pt x="86" y="204"/>
                  </a:lnTo>
                  <a:lnTo>
                    <a:pt x="76" y="211"/>
                  </a:lnTo>
                  <a:lnTo>
                    <a:pt x="67" y="216"/>
                  </a:lnTo>
                  <a:lnTo>
                    <a:pt x="60" y="223"/>
                  </a:lnTo>
                  <a:lnTo>
                    <a:pt x="50" y="230"/>
                  </a:lnTo>
                  <a:lnTo>
                    <a:pt x="43" y="237"/>
                  </a:lnTo>
                  <a:lnTo>
                    <a:pt x="38" y="244"/>
                  </a:lnTo>
                  <a:lnTo>
                    <a:pt x="34" y="254"/>
                  </a:lnTo>
                  <a:lnTo>
                    <a:pt x="29" y="258"/>
                  </a:lnTo>
                  <a:lnTo>
                    <a:pt x="24" y="266"/>
                  </a:lnTo>
                  <a:lnTo>
                    <a:pt x="19" y="273"/>
                  </a:lnTo>
                  <a:lnTo>
                    <a:pt x="17" y="280"/>
                  </a:lnTo>
                  <a:lnTo>
                    <a:pt x="15" y="285"/>
                  </a:lnTo>
                  <a:lnTo>
                    <a:pt x="10" y="294"/>
                  </a:lnTo>
                  <a:lnTo>
                    <a:pt x="10" y="299"/>
                  </a:lnTo>
                  <a:lnTo>
                    <a:pt x="7" y="308"/>
                  </a:lnTo>
                  <a:lnTo>
                    <a:pt x="3" y="315"/>
                  </a:lnTo>
                  <a:lnTo>
                    <a:pt x="3" y="323"/>
                  </a:lnTo>
                  <a:lnTo>
                    <a:pt x="3" y="327"/>
                  </a:lnTo>
                  <a:lnTo>
                    <a:pt x="3" y="334"/>
                  </a:lnTo>
                  <a:lnTo>
                    <a:pt x="0" y="342"/>
                  </a:lnTo>
                  <a:lnTo>
                    <a:pt x="0" y="349"/>
                  </a:lnTo>
                  <a:lnTo>
                    <a:pt x="0" y="353"/>
                  </a:lnTo>
                  <a:lnTo>
                    <a:pt x="3" y="361"/>
                  </a:lnTo>
                  <a:lnTo>
                    <a:pt x="5" y="370"/>
                  </a:lnTo>
                  <a:lnTo>
                    <a:pt x="10" y="377"/>
                  </a:lnTo>
                  <a:lnTo>
                    <a:pt x="17" y="382"/>
                  </a:lnTo>
                  <a:lnTo>
                    <a:pt x="24" y="387"/>
                  </a:lnTo>
                  <a:lnTo>
                    <a:pt x="31" y="387"/>
                  </a:lnTo>
                  <a:lnTo>
                    <a:pt x="38" y="387"/>
                  </a:lnTo>
                  <a:lnTo>
                    <a:pt x="48" y="387"/>
                  </a:lnTo>
                  <a:lnTo>
                    <a:pt x="55" y="387"/>
                  </a:lnTo>
                  <a:lnTo>
                    <a:pt x="60" y="382"/>
                  </a:lnTo>
                  <a:lnTo>
                    <a:pt x="64" y="380"/>
                  </a:lnTo>
                  <a:lnTo>
                    <a:pt x="71" y="377"/>
                  </a:lnTo>
                  <a:lnTo>
                    <a:pt x="79" y="375"/>
                  </a:lnTo>
                  <a:lnTo>
                    <a:pt x="86" y="370"/>
                  </a:lnTo>
                  <a:lnTo>
                    <a:pt x="90" y="368"/>
                  </a:lnTo>
                  <a:lnTo>
                    <a:pt x="90" y="370"/>
                  </a:lnTo>
                  <a:lnTo>
                    <a:pt x="93" y="377"/>
                  </a:lnTo>
                  <a:lnTo>
                    <a:pt x="98" y="384"/>
                  </a:lnTo>
                  <a:lnTo>
                    <a:pt x="100" y="389"/>
                  </a:lnTo>
                  <a:lnTo>
                    <a:pt x="107" y="396"/>
                  </a:lnTo>
                  <a:lnTo>
                    <a:pt x="112" y="401"/>
                  </a:lnTo>
                  <a:lnTo>
                    <a:pt x="121" y="406"/>
                  </a:lnTo>
                  <a:lnTo>
                    <a:pt x="131" y="408"/>
                  </a:lnTo>
                  <a:lnTo>
                    <a:pt x="138" y="408"/>
                  </a:lnTo>
                  <a:lnTo>
                    <a:pt x="147" y="408"/>
                  </a:lnTo>
                  <a:lnTo>
                    <a:pt x="157" y="408"/>
                  </a:lnTo>
                  <a:lnTo>
                    <a:pt x="162" y="406"/>
                  </a:lnTo>
                  <a:lnTo>
                    <a:pt x="169" y="406"/>
                  </a:lnTo>
                  <a:lnTo>
                    <a:pt x="171" y="406"/>
                  </a:lnTo>
                  <a:lnTo>
                    <a:pt x="173" y="406"/>
                  </a:lnTo>
                  <a:lnTo>
                    <a:pt x="181" y="406"/>
                  </a:lnTo>
                  <a:lnTo>
                    <a:pt x="183" y="406"/>
                  </a:lnTo>
                  <a:lnTo>
                    <a:pt x="188" y="408"/>
                  </a:lnTo>
                  <a:lnTo>
                    <a:pt x="195" y="410"/>
                  </a:lnTo>
                  <a:lnTo>
                    <a:pt x="202" y="413"/>
                  </a:lnTo>
                  <a:lnTo>
                    <a:pt x="207" y="413"/>
                  </a:lnTo>
                  <a:lnTo>
                    <a:pt x="211" y="415"/>
                  </a:lnTo>
                  <a:lnTo>
                    <a:pt x="218" y="415"/>
                  </a:lnTo>
                  <a:lnTo>
                    <a:pt x="226" y="415"/>
                  </a:lnTo>
                  <a:lnTo>
                    <a:pt x="233" y="415"/>
                  </a:lnTo>
                  <a:lnTo>
                    <a:pt x="237" y="418"/>
                  </a:lnTo>
                  <a:lnTo>
                    <a:pt x="245" y="418"/>
                  </a:lnTo>
                  <a:lnTo>
                    <a:pt x="252" y="418"/>
                  </a:lnTo>
                  <a:lnTo>
                    <a:pt x="256" y="415"/>
                  </a:lnTo>
                  <a:lnTo>
                    <a:pt x="263" y="415"/>
                  </a:lnTo>
                  <a:lnTo>
                    <a:pt x="271" y="413"/>
                  </a:lnTo>
                  <a:lnTo>
                    <a:pt x="275" y="410"/>
                  </a:lnTo>
                  <a:lnTo>
                    <a:pt x="282" y="408"/>
                  </a:lnTo>
                  <a:lnTo>
                    <a:pt x="287" y="406"/>
                  </a:lnTo>
                  <a:lnTo>
                    <a:pt x="292" y="403"/>
                  </a:lnTo>
                  <a:lnTo>
                    <a:pt x="299" y="401"/>
                  </a:lnTo>
                  <a:lnTo>
                    <a:pt x="309" y="394"/>
                  </a:lnTo>
                  <a:lnTo>
                    <a:pt x="318" y="387"/>
                  </a:lnTo>
                  <a:lnTo>
                    <a:pt x="323" y="382"/>
                  </a:lnTo>
                  <a:lnTo>
                    <a:pt x="328" y="377"/>
                  </a:lnTo>
                  <a:lnTo>
                    <a:pt x="328" y="368"/>
                  </a:lnTo>
                  <a:lnTo>
                    <a:pt x="323" y="358"/>
                  </a:lnTo>
                  <a:lnTo>
                    <a:pt x="318" y="353"/>
                  </a:lnTo>
                  <a:lnTo>
                    <a:pt x="318" y="351"/>
                  </a:lnTo>
                  <a:lnTo>
                    <a:pt x="394" y="327"/>
                  </a:lnTo>
                  <a:lnTo>
                    <a:pt x="396" y="327"/>
                  </a:lnTo>
                  <a:lnTo>
                    <a:pt x="401" y="327"/>
                  </a:lnTo>
                  <a:lnTo>
                    <a:pt x="406" y="327"/>
                  </a:lnTo>
                  <a:lnTo>
                    <a:pt x="415" y="327"/>
                  </a:lnTo>
                  <a:lnTo>
                    <a:pt x="420" y="325"/>
                  </a:lnTo>
                  <a:lnTo>
                    <a:pt x="427" y="325"/>
                  </a:lnTo>
                  <a:lnTo>
                    <a:pt x="432" y="323"/>
                  </a:lnTo>
                  <a:lnTo>
                    <a:pt x="439" y="323"/>
                  </a:lnTo>
                  <a:lnTo>
                    <a:pt x="446" y="323"/>
                  </a:lnTo>
                  <a:lnTo>
                    <a:pt x="453" y="320"/>
                  </a:lnTo>
                  <a:lnTo>
                    <a:pt x="460" y="320"/>
                  </a:lnTo>
                  <a:lnTo>
                    <a:pt x="467" y="320"/>
                  </a:lnTo>
                  <a:lnTo>
                    <a:pt x="474" y="318"/>
                  </a:lnTo>
                  <a:lnTo>
                    <a:pt x="484" y="318"/>
                  </a:lnTo>
                  <a:lnTo>
                    <a:pt x="491" y="315"/>
                  </a:lnTo>
                  <a:lnTo>
                    <a:pt x="501" y="313"/>
                  </a:lnTo>
                  <a:lnTo>
                    <a:pt x="508" y="311"/>
                  </a:lnTo>
                  <a:lnTo>
                    <a:pt x="515" y="308"/>
                  </a:lnTo>
                  <a:lnTo>
                    <a:pt x="524" y="308"/>
                  </a:lnTo>
                  <a:lnTo>
                    <a:pt x="534" y="306"/>
                  </a:lnTo>
                  <a:lnTo>
                    <a:pt x="541" y="304"/>
                  </a:lnTo>
                  <a:lnTo>
                    <a:pt x="548" y="301"/>
                  </a:lnTo>
                  <a:lnTo>
                    <a:pt x="555" y="299"/>
                  </a:lnTo>
                  <a:lnTo>
                    <a:pt x="565" y="296"/>
                  </a:lnTo>
                  <a:lnTo>
                    <a:pt x="572" y="294"/>
                  </a:lnTo>
                  <a:lnTo>
                    <a:pt x="579" y="292"/>
                  </a:lnTo>
                  <a:lnTo>
                    <a:pt x="586" y="289"/>
                  </a:lnTo>
                  <a:lnTo>
                    <a:pt x="593" y="287"/>
                  </a:lnTo>
                  <a:lnTo>
                    <a:pt x="598" y="285"/>
                  </a:lnTo>
                  <a:lnTo>
                    <a:pt x="605" y="280"/>
                  </a:lnTo>
                  <a:lnTo>
                    <a:pt x="612" y="277"/>
                  </a:lnTo>
                  <a:lnTo>
                    <a:pt x="617" y="275"/>
                  </a:lnTo>
                  <a:lnTo>
                    <a:pt x="624" y="270"/>
                  </a:lnTo>
                  <a:lnTo>
                    <a:pt x="631" y="268"/>
                  </a:lnTo>
                  <a:lnTo>
                    <a:pt x="636" y="263"/>
                  </a:lnTo>
                  <a:lnTo>
                    <a:pt x="643" y="261"/>
                  </a:lnTo>
                  <a:lnTo>
                    <a:pt x="650" y="256"/>
                  </a:lnTo>
                  <a:lnTo>
                    <a:pt x="655" y="254"/>
                  </a:lnTo>
                  <a:lnTo>
                    <a:pt x="659" y="251"/>
                  </a:lnTo>
                  <a:lnTo>
                    <a:pt x="667" y="247"/>
                  </a:lnTo>
                  <a:lnTo>
                    <a:pt x="676" y="242"/>
                  </a:lnTo>
                  <a:lnTo>
                    <a:pt x="688" y="237"/>
                  </a:lnTo>
                  <a:lnTo>
                    <a:pt x="697" y="230"/>
                  </a:lnTo>
                  <a:lnTo>
                    <a:pt x="704" y="223"/>
                  </a:lnTo>
                  <a:lnTo>
                    <a:pt x="712" y="218"/>
                  </a:lnTo>
                  <a:lnTo>
                    <a:pt x="719" y="216"/>
                  </a:lnTo>
                  <a:lnTo>
                    <a:pt x="728" y="209"/>
                  </a:lnTo>
                  <a:lnTo>
                    <a:pt x="731" y="206"/>
                  </a:lnTo>
                  <a:lnTo>
                    <a:pt x="738" y="171"/>
                  </a:lnTo>
                  <a:lnTo>
                    <a:pt x="735" y="171"/>
                  </a:lnTo>
                  <a:lnTo>
                    <a:pt x="731" y="175"/>
                  </a:lnTo>
                  <a:lnTo>
                    <a:pt x="723" y="178"/>
                  </a:lnTo>
                  <a:lnTo>
                    <a:pt x="716" y="185"/>
                  </a:lnTo>
                  <a:lnTo>
                    <a:pt x="712" y="187"/>
                  </a:lnTo>
                  <a:lnTo>
                    <a:pt x="707" y="190"/>
                  </a:lnTo>
                  <a:lnTo>
                    <a:pt x="700" y="192"/>
                  </a:lnTo>
                  <a:lnTo>
                    <a:pt x="695" y="199"/>
                  </a:lnTo>
                  <a:lnTo>
                    <a:pt x="688" y="201"/>
                  </a:lnTo>
                  <a:lnTo>
                    <a:pt x="681" y="206"/>
                  </a:lnTo>
                  <a:lnTo>
                    <a:pt x="674" y="211"/>
                  </a:lnTo>
                  <a:lnTo>
                    <a:pt x="669" y="216"/>
                  </a:lnTo>
                  <a:lnTo>
                    <a:pt x="659" y="220"/>
                  </a:lnTo>
                  <a:lnTo>
                    <a:pt x="655" y="225"/>
                  </a:lnTo>
                  <a:lnTo>
                    <a:pt x="645" y="230"/>
                  </a:lnTo>
                  <a:lnTo>
                    <a:pt x="640" y="235"/>
                  </a:lnTo>
                  <a:lnTo>
                    <a:pt x="631" y="237"/>
                  </a:lnTo>
                  <a:lnTo>
                    <a:pt x="624" y="242"/>
                  </a:lnTo>
                  <a:lnTo>
                    <a:pt x="617" y="247"/>
                  </a:lnTo>
                  <a:lnTo>
                    <a:pt x="610" y="251"/>
                  </a:lnTo>
                  <a:lnTo>
                    <a:pt x="603" y="256"/>
                  </a:lnTo>
                  <a:lnTo>
                    <a:pt x="595" y="258"/>
                  </a:lnTo>
                  <a:lnTo>
                    <a:pt x="588" y="261"/>
                  </a:lnTo>
                  <a:lnTo>
                    <a:pt x="581" y="266"/>
                  </a:lnTo>
                  <a:lnTo>
                    <a:pt x="574" y="268"/>
                  </a:lnTo>
                  <a:lnTo>
                    <a:pt x="569" y="273"/>
                  </a:lnTo>
                  <a:lnTo>
                    <a:pt x="562" y="273"/>
                  </a:lnTo>
                  <a:lnTo>
                    <a:pt x="557" y="277"/>
                  </a:lnTo>
                  <a:lnTo>
                    <a:pt x="550" y="277"/>
                  </a:lnTo>
                  <a:lnTo>
                    <a:pt x="543" y="280"/>
                  </a:lnTo>
                  <a:lnTo>
                    <a:pt x="539" y="280"/>
                  </a:lnTo>
                  <a:lnTo>
                    <a:pt x="531" y="282"/>
                  </a:lnTo>
                  <a:lnTo>
                    <a:pt x="524" y="282"/>
                  </a:lnTo>
                  <a:lnTo>
                    <a:pt x="517" y="285"/>
                  </a:lnTo>
                  <a:lnTo>
                    <a:pt x="510" y="287"/>
                  </a:lnTo>
                  <a:lnTo>
                    <a:pt x="505" y="289"/>
                  </a:lnTo>
                  <a:lnTo>
                    <a:pt x="496" y="289"/>
                  </a:lnTo>
                  <a:lnTo>
                    <a:pt x="489" y="289"/>
                  </a:lnTo>
                  <a:lnTo>
                    <a:pt x="482" y="289"/>
                  </a:lnTo>
                  <a:lnTo>
                    <a:pt x="474" y="292"/>
                  </a:lnTo>
                  <a:lnTo>
                    <a:pt x="467" y="292"/>
                  </a:lnTo>
                  <a:lnTo>
                    <a:pt x="460" y="294"/>
                  </a:lnTo>
                  <a:lnTo>
                    <a:pt x="453" y="294"/>
                  </a:lnTo>
                  <a:lnTo>
                    <a:pt x="448" y="296"/>
                  </a:lnTo>
                  <a:lnTo>
                    <a:pt x="439" y="296"/>
                  </a:lnTo>
                  <a:lnTo>
                    <a:pt x="432" y="299"/>
                  </a:lnTo>
                  <a:lnTo>
                    <a:pt x="427" y="299"/>
                  </a:lnTo>
                  <a:lnTo>
                    <a:pt x="420" y="299"/>
                  </a:lnTo>
                  <a:lnTo>
                    <a:pt x="408" y="299"/>
                  </a:lnTo>
                  <a:lnTo>
                    <a:pt x="401" y="301"/>
                  </a:lnTo>
                  <a:lnTo>
                    <a:pt x="392" y="301"/>
                  </a:lnTo>
                  <a:lnTo>
                    <a:pt x="387" y="304"/>
                  </a:lnTo>
                  <a:lnTo>
                    <a:pt x="382" y="304"/>
                  </a:lnTo>
                  <a:lnTo>
                    <a:pt x="377" y="304"/>
                  </a:lnTo>
                  <a:lnTo>
                    <a:pt x="373" y="308"/>
                  </a:lnTo>
                  <a:lnTo>
                    <a:pt x="365" y="311"/>
                  </a:lnTo>
                  <a:lnTo>
                    <a:pt x="356" y="315"/>
                  </a:lnTo>
                  <a:lnTo>
                    <a:pt x="349" y="315"/>
                  </a:lnTo>
                  <a:lnTo>
                    <a:pt x="344" y="318"/>
                  </a:lnTo>
                  <a:lnTo>
                    <a:pt x="337" y="318"/>
                  </a:lnTo>
                  <a:lnTo>
                    <a:pt x="332" y="320"/>
                  </a:lnTo>
                  <a:lnTo>
                    <a:pt x="323" y="323"/>
                  </a:lnTo>
                  <a:lnTo>
                    <a:pt x="313" y="323"/>
                  </a:lnTo>
                  <a:lnTo>
                    <a:pt x="306" y="320"/>
                  </a:lnTo>
                  <a:lnTo>
                    <a:pt x="299" y="320"/>
                  </a:lnTo>
                  <a:lnTo>
                    <a:pt x="290" y="318"/>
                  </a:lnTo>
                  <a:lnTo>
                    <a:pt x="285" y="318"/>
                  </a:lnTo>
                  <a:lnTo>
                    <a:pt x="278" y="318"/>
                  </a:lnTo>
                  <a:lnTo>
                    <a:pt x="273" y="323"/>
                  </a:lnTo>
                  <a:lnTo>
                    <a:pt x="271" y="325"/>
                  </a:lnTo>
                  <a:lnTo>
                    <a:pt x="271" y="332"/>
                  </a:lnTo>
                  <a:lnTo>
                    <a:pt x="273" y="342"/>
                  </a:lnTo>
                  <a:lnTo>
                    <a:pt x="285" y="351"/>
                  </a:lnTo>
                  <a:lnTo>
                    <a:pt x="292" y="358"/>
                  </a:lnTo>
                  <a:lnTo>
                    <a:pt x="299" y="361"/>
                  </a:lnTo>
                  <a:lnTo>
                    <a:pt x="297" y="363"/>
                  </a:lnTo>
                  <a:lnTo>
                    <a:pt x="292" y="370"/>
                  </a:lnTo>
                  <a:lnTo>
                    <a:pt x="290" y="375"/>
                  </a:lnTo>
                  <a:lnTo>
                    <a:pt x="285" y="380"/>
                  </a:lnTo>
                  <a:lnTo>
                    <a:pt x="280" y="384"/>
                  </a:lnTo>
                  <a:lnTo>
                    <a:pt x="273" y="391"/>
                  </a:lnTo>
                  <a:lnTo>
                    <a:pt x="263" y="394"/>
                  </a:lnTo>
                  <a:lnTo>
                    <a:pt x="254" y="394"/>
                  </a:lnTo>
                  <a:lnTo>
                    <a:pt x="247" y="391"/>
                  </a:lnTo>
                  <a:lnTo>
                    <a:pt x="240" y="391"/>
                  </a:lnTo>
                  <a:lnTo>
                    <a:pt x="235" y="391"/>
                  </a:lnTo>
                  <a:lnTo>
                    <a:pt x="230" y="389"/>
                  </a:lnTo>
                  <a:lnTo>
                    <a:pt x="223" y="387"/>
                  </a:lnTo>
                  <a:lnTo>
                    <a:pt x="218" y="387"/>
                  </a:lnTo>
                  <a:lnTo>
                    <a:pt x="214" y="384"/>
                  </a:lnTo>
                  <a:lnTo>
                    <a:pt x="211" y="384"/>
                  </a:lnTo>
                  <a:lnTo>
                    <a:pt x="204" y="382"/>
                  </a:lnTo>
                  <a:lnTo>
                    <a:pt x="202" y="380"/>
                  </a:lnTo>
                  <a:lnTo>
                    <a:pt x="202" y="375"/>
                  </a:lnTo>
                  <a:lnTo>
                    <a:pt x="199" y="365"/>
                  </a:lnTo>
                  <a:lnTo>
                    <a:pt x="197" y="358"/>
                  </a:lnTo>
                  <a:lnTo>
                    <a:pt x="195" y="349"/>
                  </a:lnTo>
                  <a:lnTo>
                    <a:pt x="192" y="344"/>
                  </a:lnTo>
                  <a:lnTo>
                    <a:pt x="188" y="342"/>
                  </a:lnTo>
                  <a:lnTo>
                    <a:pt x="185" y="342"/>
                  </a:lnTo>
                  <a:lnTo>
                    <a:pt x="178" y="344"/>
                  </a:lnTo>
                  <a:lnTo>
                    <a:pt x="178" y="351"/>
                  </a:lnTo>
                  <a:lnTo>
                    <a:pt x="176" y="356"/>
                  </a:lnTo>
                  <a:lnTo>
                    <a:pt x="176" y="363"/>
                  </a:lnTo>
                  <a:lnTo>
                    <a:pt x="176" y="370"/>
                  </a:lnTo>
                  <a:lnTo>
                    <a:pt x="178" y="375"/>
                  </a:lnTo>
                  <a:lnTo>
                    <a:pt x="178" y="380"/>
                  </a:lnTo>
                  <a:lnTo>
                    <a:pt x="173" y="382"/>
                  </a:lnTo>
                  <a:lnTo>
                    <a:pt x="166" y="382"/>
                  </a:lnTo>
                  <a:lnTo>
                    <a:pt x="159" y="384"/>
                  </a:lnTo>
                  <a:lnTo>
                    <a:pt x="152" y="384"/>
                  </a:lnTo>
                  <a:lnTo>
                    <a:pt x="145" y="384"/>
                  </a:lnTo>
                  <a:lnTo>
                    <a:pt x="138" y="382"/>
                  </a:lnTo>
                  <a:lnTo>
                    <a:pt x="133" y="380"/>
                  </a:lnTo>
                  <a:lnTo>
                    <a:pt x="128" y="375"/>
                  </a:lnTo>
                  <a:lnTo>
                    <a:pt x="124" y="370"/>
                  </a:lnTo>
                  <a:lnTo>
                    <a:pt x="121" y="363"/>
                  </a:lnTo>
                  <a:lnTo>
                    <a:pt x="121" y="358"/>
                  </a:lnTo>
                  <a:lnTo>
                    <a:pt x="119" y="351"/>
                  </a:lnTo>
                  <a:lnTo>
                    <a:pt x="119" y="346"/>
                  </a:lnTo>
                  <a:lnTo>
                    <a:pt x="119" y="342"/>
                  </a:lnTo>
                  <a:lnTo>
                    <a:pt x="119" y="339"/>
                  </a:lnTo>
                  <a:lnTo>
                    <a:pt x="121" y="332"/>
                  </a:lnTo>
                  <a:lnTo>
                    <a:pt x="121" y="323"/>
                  </a:lnTo>
                  <a:lnTo>
                    <a:pt x="124" y="315"/>
                  </a:lnTo>
                  <a:lnTo>
                    <a:pt x="124" y="304"/>
                  </a:lnTo>
                  <a:lnTo>
                    <a:pt x="121" y="296"/>
                  </a:lnTo>
                  <a:lnTo>
                    <a:pt x="117" y="292"/>
                  </a:lnTo>
                  <a:lnTo>
                    <a:pt x="112" y="294"/>
                  </a:lnTo>
                  <a:lnTo>
                    <a:pt x="102" y="299"/>
                  </a:lnTo>
                  <a:lnTo>
                    <a:pt x="98" y="306"/>
                  </a:lnTo>
                  <a:lnTo>
                    <a:pt x="93" y="315"/>
                  </a:lnTo>
                  <a:lnTo>
                    <a:pt x="90" y="325"/>
                  </a:lnTo>
                  <a:lnTo>
                    <a:pt x="86" y="332"/>
                  </a:lnTo>
                  <a:lnTo>
                    <a:pt x="86" y="339"/>
                  </a:lnTo>
                  <a:lnTo>
                    <a:pt x="83" y="344"/>
                  </a:lnTo>
                  <a:lnTo>
                    <a:pt x="83" y="346"/>
                  </a:lnTo>
                  <a:lnTo>
                    <a:pt x="81" y="346"/>
                  </a:lnTo>
                  <a:lnTo>
                    <a:pt x="81" y="351"/>
                  </a:lnTo>
                  <a:lnTo>
                    <a:pt x="74" y="353"/>
                  </a:lnTo>
                  <a:lnTo>
                    <a:pt x="69" y="358"/>
                  </a:lnTo>
                  <a:lnTo>
                    <a:pt x="62" y="363"/>
                  </a:lnTo>
                  <a:lnTo>
                    <a:pt x="55" y="365"/>
                  </a:lnTo>
                  <a:lnTo>
                    <a:pt x="48" y="365"/>
                  </a:lnTo>
                  <a:lnTo>
                    <a:pt x="43" y="363"/>
                  </a:lnTo>
                  <a:lnTo>
                    <a:pt x="38" y="356"/>
                  </a:lnTo>
                  <a:lnTo>
                    <a:pt x="34" y="349"/>
                  </a:lnTo>
                  <a:lnTo>
                    <a:pt x="31" y="339"/>
                  </a:lnTo>
                  <a:lnTo>
                    <a:pt x="34" y="327"/>
                  </a:lnTo>
                  <a:lnTo>
                    <a:pt x="34" y="323"/>
                  </a:lnTo>
                  <a:lnTo>
                    <a:pt x="34" y="315"/>
                  </a:lnTo>
                  <a:lnTo>
                    <a:pt x="36" y="308"/>
                  </a:lnTo>
                  <a:lnTo>
                    <a:pt x="38" y="304"/>
                  </a:lnTo>
                  <a:lnTo>
                    <a:pt x="41" y="296"/>
                  </a:lnTo>
                  <a:lnTo>
                    <a:pt x="43" y="289"/>
                  </a:lnTo>
                  <a:lnTo>
                    <a:pt x="48" y="282"/>
                  </a:lnTo>
                  <a:lnTo>
                    <a:pt x="52" y="277"/>
                  </a:lnTo>
                  <a:lnTo>
                    <a:pt x="55" y="270"/>
                  </a:lnTo>
                  <a:lnTo>
                    <a:pt x="60" y="263"/>
                  </a:lnTo>
                  <a:lnTo>
                    <a:pt x="67" y="258"/>
                  </a:lnTo>
                  <a:lnTo>
                    <a:pt x="71" y="251"/>
                  </a:lnTo>
                  <a:lnTo>
                    <a:pt x="79" y="247"/>
                  </a:lnTo>
                  <a:lnTo>
                    <a:pt x="86" y="239"/>
                  </a:lnTo>
                  <a:lnTo>
                    <a:pt x="93" y="235"/>
                  </a:lnTo>
                  <a:lnTo>
                    <a:pt x="100" y="230"/>
                  </a:lnTo>
                  <a:lnTo>
                    <a:pt x="107" y="223"/>
                  </a:lnTo>
                  <a:lnTo>
                    <a:pt x="112" y="218"/>
                  </a:lnTo>
                  <a:lnTo>
                    <a:pt x="119" y="213"/>
                  </a:lnTo>
                  <a:lnTo>
                    <a:pt x="126" y="211"/>
                  </a:lnTo>
                  <a:lnTo>
                    <a:pt x="131" y="206"/>
                  </a:lnTo>
                  <a:lnTo>
                    <a:pt x="138" y="204"/>
                  </a:lnTo>
                  <a:lnTo>
                    <a:pt x="143" y="201"/>
                  </a:lnTo>
                  <a:lnTo>
                    <a:pt x="150" y="201"/>
                  </a:lnTo>
                  <a:lnTo>
                    <a:pt x="152" y="199"/>
                  </a:lnTo>
                  <a:lnTo>
                    <a:pt x="159" y="199"/>
                  </a:lnTo>
                  <a:lnTo>
                    <a:pt x="166" y="199"/>
                  </a:lnTo>
                  <a:lnTo>
                    <a:pt x="171" y="201"/>
                  </a:lnTo>
                  <a:lnTo>
                    <a:pt x="178" y="201"/>
                  </a:lnTo>
                  <a:lnTo>
                    <a:pt x="185" y="204"/>
                  </a:lnTo>
                  <a:lnTo>
                    <a:pt x="190" y="206"/>
                  </a:lnTo>
                  <a:lnTo>
                    <a:pt x="197" y="211"/>
                  </a:lnTo>
                  <a:lnTo>
                    <a:pt x="204" y="211"/>
                  </a:lnTo>
                  <a:lnTo>
                    <a:pt x="209" y="213"/>
                  </a:lnTo>
                  <a:lnTo>
                    <a:pt x="216" y="216"/>
                  </a:lnTo>
                  <a:lnTo>
                    <a:pt x="221" y="220"/>
                  </a:lnTo>
                  <a:lnTo>
                    <a:pt x="230" y="220"/>
                  </a:lnTo>
                  <a:lnTo>
                    <a:pt x="240" y="223"/>
                  </a:lnTo>
                  <a:lnTo>
                    <a:pt x="245" y="220"/>
                  </a:lnTo>
                  <a:lnTo>
                    <a:pt x="249" y="220"/>
                  </a:lnTo>
                  <a:lnTo>
                    <a:pt x="254" y="220"/>
                  </a:lnTo>
                  <a:lnTo>
                    <a:pt x="261" y="220"/>
                  </a:lnTo>
                  <a:lnTo>
                    <a:pt x="268" y="218"/>
                  </a:lnTo>
                  <a:lnTo>
                    <a:pt x="278" y="218"/>
                  </a:lnTo>
                  <a:lnTo>
                    <a:pt x="282" y="216"/>
                  </a:lnTo>
                  <a:lnTo>
                    <a:pt x="287" y="216"/>
                  </a:lnTo>
                  <a:lnTo>
                    <a:pt x="292" y="213"/>
                  </a:lnTo>
                  <a:lnTo>
                    <a:pt x="299" y="213"/>
                  </a:lnTo>
                  <a:lnTo>
                    <a:pt x="304" y="211"/>
                  </a:lnTo>
                  <a:lnTo>
                    <a:pt x="311" y="211"/>
                  </a:lnTo>
                  <a:lnTo>
                    <a:pt x="318" y="209"/>
                  </a:lnTo>
                  <a:lnTo>
                    <a:pt x="325" y="206"/>
                  </a:lnTo>
                  <a:lnTo>
                    <a:pt x="332" y="204"/>
                  </a:lnTo>
                  <a:lnTo>
                    <a:pt x="342" y="201"/>
                  </a:lnTo>
                  <a:lnTo>
                    <a:pt x="349" y="199"/>
                  </a:lnTo>
                  <a:lnTo>
                    <a:pt x="358" y="197"/>
                  </a:lnTo>
                  <a:lnTo>
                    <a:pt x="368" y="192"/>
                  </a:lnTo>
                  <a:lnTo>
                    <a:pt x="377" y="190"/>
                  </a:lnTo>
                  <a:lnTo>
                    <a:pt x="387" y="187"/>
                  </a:lnTo>
                  <a:lnTo>
                    <a:pt x="396" y="185"/>
                  </a:lnTo>
                  <a:lnTo>
                    <a:pt x="408" y="180"/>
                  </a:lnTo>
                  <a:lnTo>
                    <a:pt x="420" y="175"/>
                  </a:lnTo>
                  <a:lnTo>
                    <a:pt x="425" y="173"/>
                  </a:lnTo>
                  <a:lnTo>
                    <a:pt x="432" y="173"/>
                  </a:lnTo>
                  <a:lnTo>
                    <a:pt x="439" y="168"/>
                  </a:lnTo>
                  <a:lnTo>
                    <a:pt x="444" y="168"/>
                  </a:lnTo>
                  <a:lnTo>
                    <a:pt x="448" y="166"/>
                  </a:lnTo>
                  <a:lnTo>
                    <a:pt x="456" y="161"/>
                  </a:lnTo>
                  <a:lnTo>
                    <a:pt x="463" y="159"/>
                  </a:lnTo>
                  <a:lnTo>
                    <a:pt x="467" y="156"/>
                  </a:lnTo>
                  <a:lnTo>
                    <a:pt x="474" y="154"/>
                  </a:lnTo>
                  <a:lnTo>
                    <a:pt x="479" y="149"/>
                  </a:lnTo>
                  <a:lnTo>
                    <a:pt x="484" y="147"/>
                  </a:lnTo>
                  <a:lnTo>
                    <a:pt x="491" y="145"/>
                  </a:lnTo>
                  <a:lnTo>
                    <a:pt x="501" y="140"/>
                  </a:lnTo>
                  <a:lnTo>
                    <a:pt x="512" y="133"/>
                  </a:lnTo>
                  <a:lnTo>
                    <a:pt x="524" y="128"/>
                  </a:lnTo>
                  <a:lnTo>
                    <a:pt x="534" y="123"/>
                  </a:lnTo>
                  <a:lnTo>
                    <a:pt x="543" y="116"/>
                  </a:lnTo>
                  <a:lnTo>
                    <a:pt x="553" y="109"/>
                  </a:lnTo>
                  <a:lnTo>
                    <a:pt x="562" y="104"/>
                  </a:lnTo>
                  <a:lnTo>
                    <a:pt x="572" y="97"/>
                  </a:lnTo>
                  <a:lnTo>
                    <a:pt x="579" y="90"/>
                  </a:lnTo>
                  <a:lnTo>
                    <a:pt x="588" y="85"/>
                  </a:lnTo>
                  <a:lnTo>
                    <a:pt x="598" y="78"/>
                  </a:lnTo>
                  <a:lnTo>
                    <a:pt x="605" y="73"/>
                  </a:lnTo>
                  <a:lnTo>
                    <a:pt x="612" y="69"/>
                  </a:lnTo>
                  <a:lnTo>
                    <a:pt x="617" y="61"/>
                  </a:lnTo>
                  <a:lnTo>
                    <a:pt x="624" y="57"/>
                  </a:lnTo>
                  <a:lnTo>
                    <a:pt x="631" y="52"/>
                  </a:lnTo>
                  <a:lnTo>
                    <a:pt x="640" y="42"/>
                  </a:lnTo>
                  <a:lnTo>
                    <a:pt x="650" y="35"/>
                  </a:lnTo>
                  <a:lnTo>
                    <a:pt x="655" y="28"/>
                  </a:lnTo>
                  <a:lnTo>
                    <a:pt x="659" y="26"/>
                  </a:lnTo>
                  <a:lnTo>
                    <a:pt x="664" y="21"/>
                  </a:lnTo>
                  <a:lnTo>
                    <a:pt x="667" y="21"/>
                  </a:lnTo>
                  <a:lnTo>
                    <a:pt x="6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60" name="Freeform 61"/>
            <p:cNvSpPr>
              <a:spLocks/>
            </p:cNvSpPr>
            <p:nvPr/>
          </p:nvSpPr>
          <p:spPr bwMode="auto">
            <a:xfrm>
              <a:off x="6729" y="7868"/>
              <a:ext cx="720" cy="781"/>
            </a:xfrm>
            <a:custGeom>
              <a:avLst/>
              <a:gdLst>
                <a:gd name="T0" fmla="*/ 64 w 720"/>
                <a:gd name="T1" fmla="*/ 232 h 781"/>
                <a:gd name="T2" fmla="*/ 64 w 720"/>
                <a:gd name="T3" fmla="*/ 285 h 781"/>
                <a:gd name="T4" fmla="*/ 64 w 720"/>
                <a:gd name="T5" fmla="*/ 344 h 781"/>
                <a:gd name="T6" fmla="*/ 66 w 720"/>
                <a:gd name="T7" fmla="*/ 401 h 781"/>
                <a:gd name="T8" fmla="*/ 95 w 720"/>
                <a:gd name="T9" fmla="*/ 453 h 781"/>
                <a:gd name="T10" fmla="*/ 151 w 720"/>
                <a:gd name="T11" fmla="*/ 501 h 781"/>
                <a:gd name="T12" fmla="*/ 227 w 720"/>
                <a:gd name="T13" fmla="*/ 532 h 781"/>
                <a:gd name="T14" fmla="*/ 315 w 720"/>
                <a:gd name="T15" fmla="*/ 541 h 781"/>
                <a:gd name="T16" fmla="*/ 372 w 720"/>
                <a:gd name="T17" fmla="*/ 529 h 781"/>
                <a:gd name="T18" fmla="*/ 417 w 720"/>
                <a:gd name="T19" fmla="*/ 513 h 781"/>
                <a:gd name="T20" fmla="*/ 491 w 720"/>
                <a:gd name="T21" fmla="*/ 475 h 781"/>
                <a:gd name="T22" fmla="*/ 557 w 720"/>
                <a:gd name="T23" fmla="*/ 425 h 781"/>
                <a:gd name="T24" fmla="*/ 604 w 720"/>
                <a:gd name="T25" fmla="*/ 356 h 781"/>
                <a:gd name="T26" fmla="*/ 630 w 720"/>
                <a:gd name="T27" fmla="*/ 292 h 781"/>
                <a:gd name="T28" fmla="*/ 666 w 720"/>
                <a:gd name="T29" fmla="*/ 273 h 781"/>
                <a:gd name="T30" fmla="*/ 697 w 720"/>
                <a:gd name="T31" fmla="*/ 235 h 781"/>
                <a:gd name="T32" fmla="*/ 683 w 720"/>
                <a:gd name="T33" fmla="*/ 180 h 781"/>
                <a:gd name="T34" fmla="*/ 616 w 720"/>
                <a:gd name="T35" fmla="*/ 168 h 781"/>
                <a:gd name="T36" fmla="*/ 602 w 720"/>
                <a:gd name="T37" fmla="*/ 147 h 781"/>
                <a:gd name="T38" fmla="*/ 654 w 720"/>
                <a:gd name="T39" fmla="*/ 128 h 781"/>
                <a:gd name="T40" fmla="*/ 709 w 720"/>
                <a:gd name="T41" fmla="*/ 173 h 781"/>
                <a:gd name="T42" fmla="*/ 720 w 720"/>
                <a:gd name="T43" fmla="*/ 239 h 781"/>
                <a:gd name="T44" fmla="*/ 675 w 720"/>
                <a:gd name="T45" fmla="*/ 287 h 781"/>
                <a:gd name="T46" fmla="*/ 645 w 720"/>
                <a:gd name="T47" fmla="*/ 311 h 781"/>
                <a:gd name="T48" fmla="*/ 621 w 720"/>
                <a:gd name="T49" fmla="*/ 380 h 781"/>
                <a:gd name="T50" fmla="*/ 576 w 720"/>
                <a:gd name="T51" fmla="*/ 444 h 781"/>
                <a:gd name="T52" fmla="*/ 521 w 720"/>
                <a:gd name="T53" fmla="*/ 479 h 781"/>
                <a:gd name="T54" fmla="*/ 445 w 720"/>
                <a:gd name="T55" fmla="*/ 520 h 781"/>
                <a:gd name="T56" fmla="*/ 360 w 720"/>
                <a:gd name="T57" fmla="*/ 551 h 781"/>
                <a:gd name="T58" fmla="*/ 317 w 720"/>
                <a:gd name="T59" fmla="*/ 586 h 781"/>
                <a:gd name="T60" fmla="*/ 306 w 720"/>
                <a:gd name="T61" fmla="*/ 648 h 781"/>
                <a:gd name="T62" fmla="*/ 313 w 720"/>
                <a:gd name="T63" fmla="*/ 724 h 781"/>
                <a:gd name="T64" fmla="*/ 310 w 720"/>
                <a:gd name="T65" fmla="*/ 781 h 781"/>
                <a:gd name="T66" fmla="*/ 289 w 720"/>
                <a:gd name="T67" fmla="*/ 729 h 781"/>
                <a:gd name="T68" fmla="*/ 280 w 720"/>
                <a:gd name="T69" fmla="*/ 667 h 781"/>
                <a:gd name="T70" fmla="*/ 287 w 720"/>
                <a:gd name="T71" fmla="*/ 593 h 781"/>
                <a:gd name="T72" fmla="*/ 282 w 720"/>
                <a:gd name="T73" fmla="*/ 565 h 781"/>
                <a:gd name="T74" fmla="*/ 225 w 720"/>
                <a:gd name="T75" fmla="*/ 555 h 781"/>
                <a:gd name="T76" fmla="*/ 140 w 720"/>
                <a:gd name="T77" fmla="*/ 520 h 781"/>
                <a:gd name="T78" fmla="*/ 66 w 720"/>
                <a:gd name="T79" fmla="*/ 448 h 781"/>
                <a:gd name="T80" fmla="*/ 42 w 720"/>
                <a:gd name="T81" fmla="*/ 394 h 781"/>
                <a:gd name="T82" fmla="*/ 23 w 720"/>
                <a:gd name="T83" fmla="*/ 209 h 781"/>
                <a:gd name="T84" fmla="*/ 23 w 720"/>
                <a:gd name="T85" fmla="*/ 261 h 781"/>
                <a:gd name="T86" fmla="*/ 0 w 720"/>
                <a:gd name="T87" fmla="*/ 209 h 781"/>
                <a:gd name="T88" fmla="*/ 38 w 720"/>
                <a:gd name="T89" fmla="*/ 152 h 781"/>
                <a:gd name="T90" fmla="*/ 92 w 720"/>
                <a:gd name="T91" fmla="*/ 99 h 781"/>
                <a:gd name="T92" fmla="*/ 151 w 720"/>
                <a:gd name="T93" fmla="*/ 40 h 781"/>
                <a:gd name="T94" fmla="*/ 194 w 720"/>
                <a:gd name="T95" fmla="*/ 9 h 781"/>
                <a:gd name="T96" fmla="*/ 211 w 720"/>
                <a:gd name="T97" fmla="*/ 66 h 781"/>
                <a:gd name="T98" fmla="*/ 237 w 720"/>
                <a:gd name="T99" fmla="*/ 123 h 781"/>
                <a:gd name="T100" fmla="*/ 280 w 720"/>
                <a:gd name="T101" fmla="*/ 175 h 781"/>
                <a:gd name="T102" fmla="*/ 329 w 720"/>
                <a:gd name="T103" fmla="*/ 209 h 781"/>
                <a:gd name="T104" fmla="*/ 381 w 720"/>
                <a:gd name="T105" fmla="*/ 230 h 781"/>
                <a:gd name="T106" fmla="*/ 412 w 720"/>
                <a:gd name="T107" fmla="*/ 247 h 781"/>
                <a:gd name="T108" fmla="*/ 360 w 720"/>
                <a:gd name="T109" fmla="*/ 249 h 781"/>
                <a:gd name="T110" fmla="*/ 296 w 720"/>
                <a:gd name="T111" fmla="*/ 206 h 781"/>
                <a:gd name="T112" fmla="*/ 237 w 720"/>
                <a:gd name="T113" fmla="*/ 156 h 781"/>
                <a:gd name="T114" fmla="*/ 208 w 720"/>
                <a:gd name="T115" fmla="*/ 107 h 781"/>
                <a:gd name="T116" fmla="*/ 182 w 720"/>
                <a:gd name="T117" fmla="*/ 50 h 781"/>
                <a:gd name="T118" fmla="*/ 149 w 720"/>
                <a:gd name="T119" fmla="*/ 69 h 781"/>
                <a:gd name="T120" fmla="*/ 97 w 720"/>
                <a:gd name="T121" fmla="*/ 118 h 781"/>
                <a:gd name="T122" fmla="*/ 52 w 720"/>
                <a:gd name="T123" fmla="*/ 159 h 7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0"/>
                <a:gd name="T187" fmla="*/ 0 h 781"/>
                <a:gd name="T188" fmla="*/ 720 w 720"/>
                <a:gd name="T189" fmla="*/ 781 h 7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0" h="781">
                  <a:moveTo>
                    <a:pt x="52" y="159"/>
                  </a:moveTo>
                  <a:lnTo>
                    <a:pt x="66" y="204"/>
                  </a:lnTo>
                  <a:lnTo>
                    <a:pt x="64" y="204"/>
                  </a:lnTo>
                  <a:lnTo>
                    <a:pt x="64" y="209"/>
                  </a:lnTo>
                  <a:lnTo>
                    <a:pt x="64" y="213"/>
                  </a:lnTo>
                  <a:lnTo>
                    <a:pt x="64" y="223"/>
                  </a:lnTo>
                  <a:lnTo>
                    <a:pt x="64" y="228"/>
                  </a:lnTo>
                  <a:lnTo>
                    <a:pt x="64" y="232"/>
                  </a:lnTo>
                  <a:lnTo>
                    <a:pt x="64" y="237"/>
                  </a:lnTo>
                  <a:lnTo>
                    <a:pt x="64" y="244"/>
                  </a:lnTo>
                  <a:lnTo>
                    <a:pt x="64" y="249"/>
                  </a:lnTo>
                  <a:lnTo>
                    <a:pt x="64" y="256"/>
                  </a:lnTo>
                  <a:lnTo>
                    <a:pt x="64" y="263"/>
                  </a:lnTo>
                  <a:lnTo>
                    <a:pt x="64" y="270"/>
                  </a:lnTo>
                  <a:lnTo>
                    <a:pt x="64" y="277"/>
                  </a:lnTo>
                  <a:lnTo>
                    <a:pt x="64" y="285"/>
                  </a:lnTo>
                  <a:lnTo>
                    <a:pt x="64" y="292"/>
                  </a:lnTo>
                  <a:lnTo>
                    <a:pt x="64" y="299"/>
                  </a:lnTo>
                  <a:lnTo>
                    <a:pt x="64" y="306"/>
                  </a:lnTo>
                  <a:lnTo>
                    <a:pt x="64" y="313"/>
                  </a:lnTo>
                  <a:lnTo>
                    <a:pt x="64" y="320"/>
                  </a:lnTo>
                  <a:lnTo>
                    <a:pt x="64" y="330"/>
                  </a:lnTo>
                  <a:lnTo>
                    <a:pt x="64" y="337"/>
                  </a:lnTo>
                  <a:lnTo>
                    <a:pt x="64" y="344"/>
                  </a:lnTo>
                  <a:lnTo>
                    <a:pt x="64" y="351"/>
                  </a:lnTo>
                  <a:lnTo>
                    <a:pt x="64" y="361"/>
                  </a:lnTo>
                  <a:lnTo>
                    <a:pt x="64" y="368"/>
                  </a:lnTo>
                  <a:lnTo>
                    <a:pt x="64" y="375"/>
                  </a:lnTo>
                  <a:lnTo>
                    <a:pt x="64" y="382"/>
                  </a:lnTo>
                  <a:lnTo>
                    <a:pt x="66" y="389"/>
                  </a:lnTo>
                  <a:lnTo>
                    <a:pt x="66" y="396"/>
                  </a:lnTo>
                  <a:lnTo>
                    <a:pt x="66" y="401"/>
                  </a:lnTo>
                  <a:lnTo>
                    <a:pt x="66" y="408"/>
                  </a:lnTo>
                  <a:lnTo>
                    <a:pt x="71" y="415"/>
                  </a:lnTo>
                  <a:lnTo>
                    <a:pt x="73" y="420"/>
                  </a:lnTo>
                  <a:lnTo>
                    <a:pt x="76" y="427"/>
                  </a:lnTo>
                  <a:lnTo>
                    <a:pt x="80" y="434"/>
                  </a:lnTo>
                  <a:lnTo>
                    <a:pt x="85" y="441"/>
                  </a:lnTo>
                  <a:lnTo>
                    <a:pt x="90" y="448"/>
                  </a:lnTo>
                  <a:lnTo>
                    <a:pt x="95" y="453"/>
                  </a:lnTo>
                  <a:lnTo>
                    <a:pt x="102" y="460"/>
                  </a:lnTo>
                  <a:lnTo>
                    <a:pt x="106" y="467"/>
                  </a:lnTo>
                  <a:lnTo>
                    <a:pt x="114" y="472"/>
                  </a:lnTo>
                  <a:lnTo>
                    <a:pt x="121" y="479"/>
                  </a:lnTo>
                  <a:lnTo>
                    <a:pt x="128" y="484"/>
                  </a:lnTo>
                  <a:lnTo>
                    <a:pt x="137" y="491"/>
                  </a:lnTo>
                  <a:lnTo>
                    <a:pt x="144" y="496"/>
                  </a:lnTo>
                  <a:lnTo>
                    <a:pt x="151" y="501"/>
                  </a:lnTo>
                  <a:lnTo>
                    <a:pt x="161" y="505"/>
                  </a:lnTo>
                  <a:lnTo>
                    <a:pt x="170" y="510"/>
                  </a:lnTo>
                  <a:lnTo>
                    <a:pt x="178" y="515"/>
                  </a:lnTo>
                  <a:lnTo>
                    <a:pt x="187" y="520"/>
                  </a:lnTo>
                  <a:lnTo>
                    <a:pt x="199" y="524"/>
                  </a:lnTo>
                  <a:lnTo>
                    <a:pt x="208" y="527"/>
                  </a:lnTo>
                  <a:lnTo>
                    <a:pt x="218" y="529"/>
                  </a:lnTo>
                  <a:lnTo>
                    <a:pt x="227" y="532"/>
                  </a:lnTo>
                  <a:lnTo>
                    <a:pt x="237" y="534"/>
                  </a:lnTo>
                  <a:lnTo>
                    <a:pt x="249" y="539"/>
                  </a:lnTo>
                  <a:lnTo>
                    <a:pt x="261" y="539"/>
                  </a:lnTo>
                  <a:lnTo>
                    <a:pt x="270" y="541"/>
                  </a:lnTo>
                  <a:lnTo>
                    <a:pt x="282" y="541"/>
                  </a:lnTo>
                  <a:lnTo>
                    <a:pt x="294" y="541"/>
                  </a:lnTo>
                  <a:lnTo>
                    <a:pt x="303" y="541"/>
                  </a:lnTo>
                  <a:lnTo>
                    <a:pt x="315" y="541"/>
                  </a:lnTo>
                  <a:lnTo>
                    <a:pt x="320" y="539"/>
                  </a:lnTo>
                  <a:lnTo>
                    <a:pt x="325" y="539"/>
                  </a:lnTo>
                  <a:lnTo>
                    <a:pt x="332" y="536"/>
                  </a:lnTo>
                  <a:lnTo>
                    <a:pt x="339" y="536"/>
                  </a:lnTo>
                  <a:lnTo>
                    <a:pt x="348" y="534"/>
                  </a:lnTo>
                  <a:lnTo>
                    <a:pt x="360" y="532"/>
                  </a:lnTo>
                  <a:lnTo>
                    <a:pt x="365" y="529"/>
                  </a:lnTo>
                  <a:lnTo>
                    <a:pt x="372" y="529"/>
                  </a:lnTo>
                  <a:lnTo>
                    <a:pt x="377" y="527"/>
                  </a:lnTo>
                  <a:lnTo>
                    <a:pt x="384" y="524"/>
                  </a:lnTo>
                  <a:lnTo>
                    <a:pt x="389" y="522"/>
                  </a:lnTo>
                  <a:lnTo>
                    <a:pt x="393" y="520"/>
                  </a:lnTo>
                  <a:lnTo>
                    <a:pt x="400" y="517"/>
                  </a:lnTo>
                  <a:lnTo>
                    <a:pt x="408" y="515"/>
                  </a:lnTo>
                  <a:lnTo>
                    <a:pt x="412" y="515"/>
                  </a:lnTo>
                  <a:lnTo>
                    <a:pt x="417" y="513"/>
                  </a:lnTo>
                  <a:lnTo>
                    <a:pt x="424" y="510"/>
                  </a:lnTo>
                  <a:lnTo>
                    <a:pt x="429" y="508"/>
                  </a:lnTo>
                  <a:lnTo>
                    <a:pt x="441" y="501"/>
                  </a:lnTo>
                  <a:lnTo>
                    <a:pt x="450" y="498"/>
                  </a:lnTo>
                  <a:lnTo>
                    <a:pt x="462" y="491"/>
                  </a:lnTo>
                  <a:lnTo>
                    <a:pt x="472" y="486"/>
                  </a:lnTo>
                  <a:lnTo>
                    <a:pt x="481" y="479"/>
                  </a:lnTo>
                  <a:lnTo>
                    <a:pt x="491" y="475"/>
                  </a:lnTo>
                  <a:lnTo>
                    <a:pt x="500" y="467"/>
                  </a:lnTo>
                  <a:lnTo>
                    <a:pt x="509" y="460"/>
                  </a:lnTo>
                  <a:lnTo>
                    <a:pt x="519" y="456"/>
                  </a:lnTo>
                  <a:lnTo>
                    <a:pt x="526" y="448"/>
                  </a:lnTo>
                  <a:lnTo>
                    <a:pt x="536" y="444"/>
                  </a:lnTo>
                  <a:lnTo>
                    <a:pt x="543" y="437"/>
                  </a:lnTo>
                  <a:lnTo>
                    <a:pt x="550" y="432"/>
                  </a:lnTo>
                  <a:lnTo>
                    <a:pt x="557" y="425"/>
                  </a:lnTo>
                  <a:lnTo>
                    <a:pt x="562" y="420"/>
                  </a:lnTo>
                  <a:lnTo>
                    <a:pt x="569" y="415"/>
                  </a:lnTo>
                  <a:lnTo>
                    <a:pt x="578" y="403"/>
                  </a:lnTo>
                  <a:lnTo>
                    <a:pt x="585" y="394"/>
                  </a:lnTo>
                  <a:lnTo>
                    <a:pt x="590" y="384"/>
                  </a:lnTo>
                  <a:lnTo>
                    <a:pt x="595" y="375"/>
                  </a:lnTo>
                  <a:lnTo>
                    <a:pt x="600" y="365"/>
                  </a:lnTo>
                  <a:lnTo>
                    <a:pt x="604" y="356"/>
                  </a:lnTo>
                  <a:lnTo>
                    <a:pt x="609" y="346"/>
                  </a:lnTo>
                  <a:lnTo>
                    <a:pt x="614" y="337"/>
                  </a:lnTo>
                  <a:lnTo>
                    <a:pt x="616" y="327"/>
                  </a:lnTo>
                  <a:lnTo>
                    <a:pt x="621" y="320"/>
                  </a:lnTo>
                  <a:lnTo>
                    <a:pt x="623" y="311"/>
                  </a:lnTo>
                  <a:lnTo>
                    <a:pt x="626" y="304"/>
                  </a:lnTo>
                  <a:lnTo>
                    <a:pt x="628" y="296"/>
                  </a:lnTo>
                  <a:lnTo>
                    <a:pt x="630" y="292"/>
                  </a:lnTo>
                  <a:lnTo>
                    <a:pt x="633" y="285"/>
                  </a:lnTo>
                  <a:lnTo>
                    <a:pt x="635" y="282"/>
                  </a:lnTo>
                  <a:lnTo>
                    <a:pt x="635" y="280"/>
                  </a:lnTo>
                  <a:lnTo>
                    <a:pt x="645" y="280"/>
                  </a:lnTo>
                  <a:lnTo>
                    <a:pt x="647" y="277"/>
                  </a:lnTo>
                  <a:lnTo>
                    <a:pt x="654" y="277"/>
                  </a:lnTo>
                  <a:lnTo>
                    <a:pt x="659" y="275"/>
                  </a:lnTo>
                  <a:lnTo>
                    <a:pt x="666" y="273"/>
                  </a:lnTo>
                  <a:lnTo>
                    <a:pt x="671" y="268"/>
                  </a:lnTo>
                  <a:lnTo>
                    <a:pt x="675" y="266"/>
                  </a:lnTo>
                  <a:lnTo>
                    <a:pt x="680" y="261"/>
                  </a:lnTo>
                  <a:lnTo>
                    <a:pt x="687" y="258"/>
                  </a:lnTo>
                  <a:lnTo>
                    <a:pt x="690" y="251"/>
                  </a:lnTo>
                  <a:lnTo>
                    <a:pt x="694" y="247"/>
                  </a:lnTo>
                  <a:lnTo>
                    <a:pt x="697" y="239"/>
                  </a:lnTo>
                  <a:lnTo>
                    <a:pt x="697" y="235"/>
                  </a:lnTo>
                  <a:lnTo>
                    <a:pt x="697" y="225"/>
                  </a:lnTo>
                  <a:lnTo>
                    <a:pt x="694" y="221"/>
                  </a:lnTo>
                  <a:lnTo>
                    <a:pt x="694" y="211"/>
                  </a:lnTo>
                  <a:lnTo>
                    <a:pt x="692" y="204"/>
                  </a:lnTo>
                  <a:lnTo>
                    <a:pt x="690" y="197"/>
                  </a:lnTo>
                  <a:lnTo>
                    <a:pt x="690" y="192"/>
                  </a:lnTo>
                  <a:lnTo>
                    <a:pt x="685" y="185"/>
                  </a:lnTo>
                  <a:lnTo>
                    <a:pt x="683" y="180"/>
                  </a:lnTo>
                  <a:lnTo>
                    <a:pt x="675" y="171"/>
                  </a:lnTo>
                  <a:lnTo>
                    <a:pt x="668" y="161"/>
                  </a:lnTo>
                  <a:lnTo>
                    <a:pt x="659" y="156"/>
                  </a:lnTo>
                  <a:lnTo>
                    <a:pt x="652" y="154"/>
                  </a:lnTo>
                  <a:lnTo>
                    <a:pt x="640" y="154"/>
                  </a:lnTo>
                  <a:lnTo>
                    <a:pt x="630" y="156"/>
                  </a:lnTo>
                  <a:lnTo>
                    <a:pt x="623" y="161"/>
                  </a:lnTo>
                  <a:lnTo>
                    <a:pt x="616" y="168"/>
                  </a:lnTo>
                  <a:lnTo>
                    <a:pt x="609" y="173"/>
                  </a:lnTo>
                  <a:lnTo>
                    <a:pt x="602" y="180"/>
                  </a:lnTo>
                  <a:lnTo>
                    <a:pt x="600" y="185"/>
                  </a:lnTo>
                  <a:lnTo>
                    <a:pt x="600" y="187"/>
                  </a:lnTo>
                  <a:lnTo>
                    <a:pt x="592" y="159"/>
                  </a:lnTo>
                  <a:lnTo>
                    <a:pt x="592" y="156"/>
                  </a:lnTo>
                  <a:lnTo>
                    <a:pt x="597" y="152"/>
                  </a:lnTo>
                  <a:lnTo>
                    <a:pt x="602" y="147"/>
                  </a:lnTo>
                  <a:lnTo>
                    <a:pt x="609" y="142"/>
                  </a:lnTo>
                  <a:lnTo>
                    <a:pt x="611" y="137"/>
                  </a:lnTo>
                  <a:lnTo>
                    <a:pt x="619" y="135"/>
                  </a:lnTo>
                  <a:lnTo>
                    <a:pt x="623" y="133"/>
                  </a:lnTo>
                  <a:lnTo>
                    <a:pt x="630" y="130"/>
                  </a:lnTo>
                  <a:lnTo>
                    <a:pt x="637" y="128"/>
                  </a:lnTo>
                  <a:lnTo>
                    <a:pt x="645" y="128"/>
                  </a:lnTo>
                  <a:lnTo>
                    <a:pt x="654" y="128"/>
                  </a:lnTo>
                  <a:lnTo>
                    <a:pt x="664" y="133"/>
                  </a:lnTo>
                  <a:lnTo>
                    <a:pt x="673" y="135"/>
                  </a:lnTo>
                  <a:lnTo>
                    <a:pt x="680" y="137"/>
                  </a:lnTo>
                  <a:lnTo>
                    <a:pt x="687" y="142"/>
                  </a:lnTo>
                  <a:lnTo>
                    <a:pt x="694" y="149"/>
                  </a:lnTo>
                  <a:lnTo>
                    <a:pt x="699" y="156"/>
                  </a:lnTo>
                  <a:lnTo>
                    <a:pt x="706" y="164"/>
                  </a:lnTo>
                  <a:lnTo>
                    <a:pt x="709" y="173"/>
                  </a:lnTo>
                  <a:lnTo>
                    <a:pt x="713" y="183"/>
                  </a:lnTo>
                  <a:lnTo>
                    <a:pt x="716" y="192"/>
                  </a:lnTo>
                  <a:lnTo>
                    <a:pt x="716" y="202"/>
                  </a:lnTo>
                  <a:lnTo>
                    <a:pt x="718" y="209"/>
                  </a:lnTo>
                  <a:lnTo>
                    <a:pt x="720" y="218"/>
                  </a:lnTo>
                  <a:lnTo>
                    <a:pt x="720" y="225"/>
                  </a:lnTo>
                  <a:lnTo>
                    <a:pt x="720" y="232"/>
                  </a:lnTo>
                  <a:lnTo>
                    <a:pt x="720" y="239"/>
                  </a:lnTo>
                  <a:lnTo>
                    <a:pt x="720" y="247"/>
                  </a:lnTo>
                  <a:lnTo>
                    <a:pt x="716" y="256"/>
                  </a:lnTo>
                  <a:lnTo>
                    <a:pt x="706" y="266"/>
                  </a:lnTo>
                  <a:lnTo>
                    <a:pt x="699" y="270"/>
                  </a:lnTo>
                  <a:lnTo>
                    <a:pt x="694" y="275"/>
                  </a:lnTo>
                  <a:lnTo>
                    <a:pt x="690" y="277"/>
                  </a:lnTo>
                  <a:lnTo>
                    <a:pt x="683" y="285"/>
                  </a:lnTo>
                  <a:lnTo>
                    <a:pt x="675" y="287"/>
                  </a:lnTo>
                  <a:lnTo>
                    <a:pt x="668" y="292"/>
                  </a:lnTo>
                  <a:lnTo>
                    <a:pt x="664" y="294"/>
                  </a:lnTo>
                  <a:lnTo>
                    <a:pt x="659" y="296"/>
                  </a:lnTo>
                  <a:lnTo>
                    <a:pt x="649" y="301"/>
                  </a:lnTo>
                  <a:lnTo>
                    <a:pt x="647" y="304"/>
                  </a:lnTo>
                  <a:lnTo>
                    <a:pt x="645" y="306"/>
                  </a:lnTo>
                  <a:lnTo>
                    <a:pt x="645" y="311"/>
                  </a:lnTo>
                  <a:lnTo>
                    <a:pt x="645" y="315"/>
                  </a:lnTo>
                  <a:lnTo>
                    <a:pt x="640" y="323"/>
                  </a:lnTo>
                  <a:lnTo>
                    <a:pt x="637" y="330"/>
                  </a:lnTo>
                  <a:lnTo>
                    <a:pt x="635" y="339"/>
                  </a:lnTo>
                  <a:lnTo>
                    <a:pt x="633" y="349"/>
                  </a:lnTo>
                  <a:lnTo>
                    <a:pt x="628" y="358"/>
                  </a:lnTo>
                  <a:lnTo>
                    <a:pt x="626" y="368"/>
                  </a:lnTo>
                  <a:lnTo>
                    <a:pt x="621" y="380"/>
                  </a:lnTo>
                  <a:lnTo>
                    <a:pt x="619" y="389"/>
                  </a:lnTo>
                  <a:lnTo>
                    <a:pt x="611" y="399"/>
                  </a:lnTo>
                  <a:lnTo>
                    <a:pt x="609" y="408"/>
                  </a:lnTo>
                  <a:lnTo>
                    <a:pt x="602" y="418"/>
                  </a:lnTo>
                  <a:lnTo>
                    <a:pt x="600" y="425"/>
                  </a:lnTo>
                  <a:lnTo>
                    <a:pt x="592" y="432"/>
                  </a:lnTo>
                  <a:lnTo>
                    <a:pt x="583" y="439"/>
                  </a:lnTo>
                  <a:lnTo>
                    <a:pt x="576" y="444"/>
                  </a:lnTo>
                  <a:lnTo>
                    <a:pt x="571" y="448"/>
                  </a:lnTo>
                  <a:lnTo>
                    <a:pt x="566" y="453"/>
                  </a:lnTo>
                  <a:lnTo>
                    <a:pt x="559" y="458"/>
                  </a:lnTo>
                  <a:lnTo>
                    <a:pt x="552" y="460"/>
                  </a:lnTo>
                  <a:lnTo>
                    <a:pt x="545" y="465"/>
                  </a:lnTo>
                  <a:lnTo>
                    <a:pt x="538" y="470"/>
                  </a:lnTo>
                  <a:lnTo>
                    <a:pt x="531" y="475"/>
                  </a:lnTo>
                  <a:lnTo>
                    <a:pt x="521" y="479"/>
                  </a:lnTo>
                  <a:lnTo>
                    <a:pt x="514" y="486"/>
                  </a:lnTo>
                  <a:lnTo>
                    <a:pt x="505" y="489"/>
                  </a:lnTo>
                  <a:lnTo>
                    <a:pt x="495" y="496"/>
                  </a:lnTo>
                  <a:lnTo>
                    <a:pt x="486" y="501"/>
                  </a:lnTo>
                  <a:lnTo>
                    <a:pt x="476" y="505"/>
                  </a:lnTo>
                  <a:lnTo>
                    <a:pt x="464" y="510"/>
                  </a:lnTo>
                  <a:lnTo>
                    <a:pt x="455" y="515"/>
                  </a:lnTo>
                  <a:lnTo>
                    <a:pt x="445" y="520"/>
                  </a:lnTo>
                  <a:lnTo>
                    <a:pt x="436" y="524"/>
                  </a:lnTo>
                  <a:lnTo>
                    <a:pt x="424" y="529"/>
                  </a:lnTo>
                  <a:lnTo>
                    <a:pt x="415" y="534"/>
                  </a:lnTo>
                  <a:lnTo>
                    <a:pt x="403" y="536"/>
                  </a:lnTo>
                  <a:lnTo>
                    <a:pt x="391" y="541"/>
                  </a:lnTo>
                  <a:lnTo>
                    <a:pt x="381" y="543"/>
                  </a:lnTo>
                  <a:lnTo>
                    <a:pt x="372" y="548"/>
                  </a:lnTo>
                  <a:lnTo>
                    <a:pt x="360" y="551"/>
                  </a:lnTo>
                  <a:lnTo>
                    <a:pt x="348" y="555"/>
                  </a:lnTo>
                  <a:lnTo>
                    <a:pt x="339" y="558"/>
                  </a:lnTo>
                  <a:lnTo>
                    <a:pt x="329" y="560"/>
                  </a:lnTo>
                  <a:lnTo>
                    <a:pt x="327" y="562"/>
                  </a:lnTo>
                  <a:lnTo>
                    <a:pt x="325" y="570"/>
                  </a:lnTo>
                  <a:lnTo>
                    <a:pt x="322" y="574"/>
                  </a:lnTo>
                  <a:lnTo>
                    <a:pt x="320" y="579"/>
                  </a:lnTo>
                  <a:lnTo>
                    <a:pt x="317" y="586"/>
                  </a:lnTo>
                  <a:lnTo>
                    <a:pt x="315" y="593"/>
                  </a:lnTo>
                  <a:lnTo>
                    <a:pt x="313" y="600"/>
                  </a:lnTo>
                  <a:lnTo>
                    <a:pt x="310" y="608"/>
                  </a:lnTo>
                  <a:lnTo>
                    <a:pt x="308" y="615"/>
                  </a:lnTo>
                  <a:lnTo>
                    <a:pt x="308" y="624"/>
                  </a:lnTo>
                  <a:lnTo>
                    <a:pt x="306" y="631"/>
                  </a:lnTo>
                  <a:lnTo>
                    <a:pt x="306" y="641"/>
                  </a:lnTo>
                  <a:lnTo>
                    <a:pt x="306" y="648"/>
                  </a:lnTo>
                  <a:lnTo>
                    <a:pt x="306" y="657"/>
                  </a:lnTo>
                  <a:lnTo>
                    <a:pt x="306" y="665"/>
                  </a:lnTo>
                  <a:lnTo>
                    <a:pt x="306" y="674"/>
                  </a:lnTo>
                  <a:lnTo>
                    <a:pt x="306" y="684"/>
                  </a:lnTo>
                  <a:lnTo>
                    <a:pt x="308" y="695"/>
                  </a:lnTo>
                  <a:lnTo>
                    <a:pt x="308" y="705"/>
                  </a:lnTo>
                  <a:lnTo>
                    <a:pt x="310" y="714"/>
                  </a:lnTo>
                  <a:lnTo>
                    <a:pt x="313" y="724"/>
                  </a:lnTo>
                  <a:lnTo>
                    <a:pt x="315" y="733"/>
                  </a:lnTo>
                  <a:lnTo>
                    <a:pt x="317" y="741"/>
                  </a:lnTo>
                  <a:lnTo>
                    <a:pt x="320" y="748"/>
                  </a:lnTo>
                  <a:lnTo>
                    <a:pt x="322" y="755"/>
                  </a:lnTo>
                  <a:lnTo>
                    <a:pt x="325" y="762"/>
                  </a:lnTo>
                  <a:lnTo>
                    <a:pt x="327" y="771"/>
                  </a:lnTo>
                  <a:lnTo>
                    <a:pt x="329" y="776"/>
                  </a:lnTo>
                  <a:lnTo>
                    <a:pt x="310" y="781"/>
                  </a:lnTo>
                  <a:lnTo>
                    <a:pt x="308" y="779"/>
                  </a:lnTo>
                  <a:lnTo>
                    <a:pt x="306" y="771"/>
                  </a:lnTo>
                  <a:lnTo>
                    <a:pt x="301" y="764"/>
                  </a:lnTo>
                  <a:lnTo>
                    <a:pt x="298" y="760"/>
                  </a:lnTo>
                  <a:lnTo>
                    <a:pt x="296" y="752"/>
                  </a:lnTo>
                  <a:lnTo>
                    <a:pt x="296" y="745"/>
                  </a:lnTo>
                  <a:lnTo>
                    <a:pt x="291" y="736"/>
                  </a:lnTo>
                  <a:lnTo>
                    <a:pt x="289" y="729"/>
                  </a:lnTo>
                  <a:lnTo>
                    <a:pt x="287" y="722"/>
                  </a:lnTo>
                  <a:lnTo>
                    <a:pt x="284" y="714"/>
                  </a:lnTo>
                  <a:lnTo>
                    <a:pt x="282" y="705"/>
                  </a:lnTo>
                  <a:lnTo>
                    <a:pt x="280" y="698"/>
                  </a:lnTo>
                  <a:lnTo>
                    <a:pt x="280" y="688"/>
                  </a:lnTo>
                  <a:lnTo>
                    <a:pt x="280" y="684"/>
                  </a:lnTo>
                  <a:lnTo>
                    <a:pt x="280" y="674"/>
                  </a:lnTo>
                  <a:lnTo>
                    <a:pt x="280" y="667"/>
                  </a:lnTo>
                  <a:lnTo>
                    <a:pt x="280" y="657"/>
                  </a:lnTo>
                  <a:lnTo>
                    <a:pt x="280" y="648"/>
                  </a:lnTo>
                  <a:lnTo>
                    <a:pt x="280" y="638"/>
                  </a:lnTo>
                  <a:lnTo>
                    <a:pt x="282" y="629"/>
                  </a:lnTo>
                  <a:lnTo>
                    <a:pt x="282" y="619"/>
                  </a:lnTo>
                  <a:lnTo>
                    <a:pt x="284" y="612"/>
                  </a:lnTo>
                  <a:lnTo>
                    <a:pt x="284" y="603"/>
                  </a:lnTo>
                  <a:lnTo>
                    <a:pt x="287" y="593"/>
                  </a:lnTo>
                  <a:lnTo>
                    <a:pt x="287" y="586"/>
                  </a:lnTo>
                  <a:lnTo>
                    <a:pt x="289" y="579"/>
                  </a:lnTo>
                  <a:lnTo>
                    <a:pt x="289" y="572"/>
                  </a:lnTo>
                  <a:lnTo>
                    <a:pt x="289" y="570"/>
                  </a:lnTo>
                  <a:lnTo>
                    <a:pt x="289" y="567"/>
                  </a:lnTo>
                  <a:lnTo>
                    <a:pt x="291" y="567"/>
                  </a:lnTo>
                  <a:lnTo>
                    <a:pt x="287" y="565"/>
                  </a:lnTo>
                  <a:lnTo>
                    <a:pt x="282" y="565"/>
                  </a:lnTo>
                  <a:lnTo>
                    <a:pt x="277" y="565"/>
                  </a:lnTo>
                  <a:lnTo>
                    <a:pt x="270" y="562"/>
                  </a:lnTo>
                  <a:lnTo>
                    <a:pt x="265" y="562"/>
                  </a:lnTo>
                  <a:lnTo>
                    <a:pt x="258" y="562"/>
                  </a:lnTo>
                  <a:lnTo>
                    <a:pt x="251" y="560"/>
                  </a:lnTo>
                  <a:lnTo>
                    <a:pt x="242" y="558"/>
                  </a:lnTo>
                  <a:lnTo>
                    <a:pt x="232" y="555"/>
                  </a:lnTo>
                  <a:lnTo>
                    <a:pt x="225" y="555"/>
                  </a:lnTo>
                  <a:lnTo>
                    <a:pt x="213" y="551"/>
                  </a:lnTo>
                  <a:lnTo>
                    <a:pt x="204" y="548"/>
                  </a:lnTo>
                  <a:lnTo>
                    <a:pt x="194" y="543"/>
                  </a:lnTo>
                  <a:lnTo>
                    <a:pt x="185" y="541"/>
                  </a:lnTo>
                  <a:lnTo>
                    <a:pt x="173" y="536"/>
                  </a:lnTo>
                  <a:lnTo>
                    <a:pt x="163" y="532"/>
                  </a:lnTo>
                  <a:lnTo>
                    <a:pt x="151" y="524"/>
                  </a:lnTo>
                  <a:lnTo>
                    <a:pt x="140" y="520"/>
                  </a:lnTo>
                  <a:lnTo>
                    <a:pt x="130" y="513"/>
                  </a:lnTo>
                  <a:lnTo>
                    <a:pt x="121" y="505"/>
                  </a:lnTo>
                  <a:lnTo>
                    <a:pt x="109" y="498"/>
                  </a:lnTo>
                  <a:lnTo>
                    <a:pt x="99" y="489"/>
                  </a:lnTo>
                  <a:lnTo>
                    <a:pt x="90" y="479"/>
                  </a:lnTo>
                  <a:lnTo>
                    <a:pt x="80" y="470"/>
                  </a:lnTo>
                  <a:lnTo>
                    <a:pt x="71" y="458"/>
                  </a:lnTo>
                  <a:lnTo>
                    <a:pt x="66" y="448"/>
                  </a:lnTo>
                  <a:lnTo>
                    <a:pt x="61" y="441"/>
                  </a:lnTo>
                  <a:lnTo>
                    <a:pt x="57" y="434"/>
                  </a:lnTo>
                  <a:lnTo>
                    <a:pt x="54" y="429"/>
                  </a:lnTo>
                  <a:lnTo>
                    <a:pt x="50" y="422"/>
                  </a:lnTo>
                  <a:lnTo>
                    <a:pt x="47" y="415"/>
                  </a:lnTo>
                  <a:lnTo>
                    <a:pt x="45" y="408"/>
                  </a:lnTo>
                  <a:lnTo>
                    <a:pt x="42" y="401"/>
                  </a:lnTo>
                  <a:lnTo>
                    <a:pt x="42" y="394"/>
                  </a:lnTo>
                  <a:lnTo>
                    <a:pt x="45" y="230"/>
                  </a:lnTo>
                  <a:lnTo>
                    <a:pt x="33" y="178"/>
                  </a:lnTo>
                  <a:lnTo>
                    <a:pt x="31" y="180"/>
                  </a:lnTo>
                  <a:lnTo>
                    <a:pt x="28" y="187"/>
                  </a:lnTo>
                  <a:lnTo>
                    <a:pt x="26" y="190"/>
                  </a:lnTo>
                  <a:lnTo>
                    <a:pt x="23" y="197"/>
                  </a:lnTo>
                  <a:lnTo>
                    <a:pt x="23" y="202"/>
                  </a:lnTo>
                  <a:lnTo>
                    <a:pt x="23" y="209"/>
                  </a:lnTo>
                  <a:lnTo>
                    <a:pt x="21" y="213"/>
                  </a:lnTo>
                  <a:lnTo>
                    <a:pt x="21" y="223"/>
                  </a:lnTo>
                  <a:lnTo>
                    <a:pt x="21" y="230"/>
                  </a:lnTo>
                  <a:lnTo>
                    <a:pt x="21" y="239"/>
                  </a:lnTo>
                  <a:lnTo>
                    <a:pt x="21" y="249"/>
                  </a:lnTo>
                  <a:lnTo>
                    <a:pt x="21" y="256"/>
                  </a:lnTo>
                  <a:lnTo>
                    <a:pt x="21" y="258"/>
                  </a:lnTo>
                  <a:lnTo>
                    <a:pt x="23" y="261"/>
                  </a:lnTo>
                  <a:lnTo>
                    <a:pt x="21" y="258"/>
                  </a:lnTo>
                  <a:lnTo>
                    <a:pt x="19" y="256"/>
                  </a:lnTo>
                  <a:lnTo>
                    <a:pt x="14" y="249"/>
                  </a:lnTo>
                  <a:lnTo>
                    <a:pt x="9" y="244"/>
                  </a:lnTo>
                  <a:lnTo>
                    <a:pt x="4" y="235"/>
                  </a:lnTo>
                  <a:lnTo>
                    <a:pt x="2" y="225"/>
                  </a:lnTo>
                  <a:lnTo>
                    <a:pt x="0" y="216"/>
                  </a:lnTo>
                  <a:lnTo>
                    <a:pt x="0" y="209"/>
                  </a:lnTo>
                  <a:lnTo>
                    <a:pt x="0" y="202"/>
                  </a:lnTo>
                  <a:lnTo>
                    <a:pt x="0" y="197"/>
                  </a:lnTo>
                  <a:lnTo>
                    <a:pt x="4" y="190"/>
                  </a:lnTo>
                  <a:lnTo>
                    <a:pt x="9" y="185"/>
                  </a:lnTo>
                  <a:lnTo>
                    <a:pt x="16" y="175"/>
                  </a:lnTo>
                  <a:lnTo>
                    <a:pt x="21" y="168"/>
                  </a:lnTo>
                  <a:lnTo>
                    <a:pt x="28" y="159"/>
                  </a:lnTo>
                  <a:lnTo>
                    <a:pt x="38" y="152"/>
                  </a:lnTo>
                  <a:lnTo>
                    <a:pt x="45" y="142"/>
                  </a:lnTo>
                  <a:lnTo>
                    <a:pt x="52" y="135"/>
                  </a:lnTo>
                  <a:lnTo>
                    <a:pt x="59" y="126"/>
                  </a:lnTo>
                  <a:lnTo>
                    <a:pt x="69" y="121"/>
                  </a:lnTo>
                  <a:lnTo>
                    <a:pt x="76" y="114"/>
                  </a:lnTo>
                  <a:lnTo>
                    <a:pt x="83" y="107"/>
                  </a:lnTo>
                  <a:lnTo>
                    <a:pt x="87" y="102"/>
                  </a:lnTo>
                  <a:lnTo>
                    <a:pt x="92" y="99"/>
                  </a:lnTo>
                  <a:lnTo>
                    <a:pt x="97" y="92"/>
                  </a:lnTo>
                  <a:lnTo>
                    <a:pt x="104" y="88"/>
                  </a:lnTo>
                  <a:lnTo>
                    <a:pt x="111" y="80"/>
                  </a:lnTo>
                  <a:lnTo>
                    <a:pt x="118" y="73"/>
                  </a:lnTo>
                  <a:lnTo>
                    <a:pt x="125" y="64"/>
                  </a:lnTo>
                  <a:lnTo>
                    <a:pt x="135" y="57"/>
                  </a:lnTo>
                  <a:lnTo>
                    <a:pt x="142" y="47"/>
                  </a:lnTo>
                  <a:lnTo>
                    <a:pt x="151" y="40"/>
                  </a:lnTo>
                  <a:lnTo>
                    <a:pt x="159" y="31"/>
                  </a:lnTo>
                  <a:lnTo>
                    <a:pt x="166" y="23"/>
                  </a:lnTo>
                  <a:lnTo>
                    <a:pt x="173" y="16"/>
                  </a:lnTo>
                  <a:lnTo>
                    <a:pt x="180" y="9"/>
                  </a:lnTo>
                  <a:lnTo>
                    <a:pt x="189" y="0"/>
                  </a:lnTo>
                  <a:lnTo>
                    <a:pt x="192" y="0"/>
                  </a:lnTo>
                  <a:lnTo>
                    <a:pt x="192" y="2"/>
                  </a:lnTo>
                  <a:lnTo>
                    <a:pt x="194" y="9"/>
                  </a:lnTo>
                  <a:lnTo>
                    <a:pt x="197" y="16"/>
                  </a:lnTo>
                  <a:lnTo>
                    <a:pt x="199" y="26"/>
                  </a:lnTo>
                  <a:lnTo>
                    <a:pt x="201" y="35"/>
                  </a:lnTo>
                  <a:lnTo>
                    <a:pt x="201" y="40"/>
                  </a:lnTo>
                  <a:lnTo>
                    <a:pt x="204" y="47"/>
                  </a:lnTo>
                  <a:lnTo>
                    <a:pt x="206" y="54"/>
                  </a:lnTo>
                  <a:lnTo>
                    <a:pt x="208" y="61"/>
                  </a:lnTo>
                  <a:lnTo>
                    <a:pt x="211" y="66"/>
                  </a:lnTo>
                  <a:lnTo>
                    <a:pt x="213" y="73"/>
                  </a:lnTo>
                  <a:lnTo>
                    <a:pt x="215" y="80"/>
                  </a:lnTo>
                  <a:lnTo>
                    <a:pt x="220" y="88"/>
                  </a:lnTo>
                  <a:lnTo>
                    <a:pt x="223" y="92"/>
                  </a:lnTo>
                  <a:lnTo>
                    <a:pt x="225" y="102"/>
                  </a:lnTo>
                  <a:lnTo>
                    <a:pt x="230" y="107"/>
                  </a:lnTo>
                  <a:lnTo>
                    <a:pt x="234" y="116"/>
                  </a:lnTo>
                  <a:lnTo>
                    <a:pt x="237" y="123"/>
                  </a:lnTo>
                  <a:lnTo>
                    <a:pt x="242" y="130"/>
                  </a:lnTo>
                  <a:lnTo>
                    <a:pt x="246" y="135"/>
                  </a:lnTo>
                  <a:lnTo>
                    <a:pt x="251" y="142"/>
                  </a:lnTo>
                  <a:lnTo>
                    <a:pt x="256" y="149"/>
                  </a:lnTo>
                  <a:lnTo>
                    <a:pt x="261" y="156"/>
                  </a:lnTo>
                  <a:lnTo>
                    <a:pt x="268" y="161"/>
                  </a:lnTo>
                  <a:lnTo>
                    <a:pt x="275" y="171"/>
                  </a:lnTo>
                  <a:lnTo>
                    <a:pt x="280" y="175"/>
                  </a:lnTo>
                  <a:lnTo>
                    <a:pt x="287" y="180"/>
                  </a:lnTo>
                  <a:lnTo>
                    <a:pt x="291" y="185"/>
                  </a:lnTo>
                  <a:lnTo>
                    <a:pt x="298" y="190"/>
                  </a:lnTo>
                  <a:lnTo>
                    <a:pt x="306" y="194"/>
                  </a:lnTo>
                  <a:lnTo>
                    <a:pt x="310" y="197"/>
                  </a:lnTo>
                  <a:lnTo>
                    <a:pt x="317" y="202"/>
                  </a:lnTo>
                  <a:lnTo>
                    <a:pt x="325" y="206"/>
                  </a:lnTo>
                  <a:lnTo>
                    <a:pt x="329" y="209"/>
                  </a:lnTo>
                  <a:lnTo>
                    <a:pt x="336" y="213"/>
                  </a:lnTo>
                  <a:lnTo>
                    <a:pt x="344" y="216"/>
                  </a:lnTo>
                  <a:lnTo>
                    <a:pt x="348" y="218"/>
                  </a:lnTo>
                  <a:lnTo>
                    <a:pt x="355" y="221"/>
                  </a:lnTo>
                  <a:lnTo>
                    <a:pt x="360" y="223"/>
                  </a:lnTo>
                  <a:lnTo>
                    <a:pt x="367" y="225"/>
                  </a:lnTo>
                  <a:lnTo>
                    <a:pt x="374" y="228"/>
                  </a:lnTo>
                  <a:lnTo>
                    <a:pt x="381" y="230"/>
                  </a:lnTo>
                  <a:lnTo>
                    <a:pt x="393" y="235"/>
                  </a:lnTo>
                  <a:lnTo>
                    <a:pt x="400" y="237"/>
                  </a:lnTo>
                  <a:lnTo>
                    <a:pt x="410" y="239"/>
                  </a:lnTo>
                  <a:lnTo>
                    <a:pt x="415" y="239"/>
                  </a:lnTo>
                  <a:lnTo>
                    <a:pt x="419" y="239"/>
                  </a:lnTo>
                  <a:lnTo>
                    <a:pt x="419" y="242"/>
                  </a:lnTo>
                  <a:lnTo>
                    <a:pt x="412" y="247"/>
                  </a:lnTo>
                  <a:lnTo>
                    <a:pt x="405" y="251"/>
                  </a:lnTo>
                  <a:lnTo>
                    <a:pt x="398" y="254"/>
                  </a:lnTo>
                  <a:lnTo>
                    <a:pt x="393" y="256"/>
                  </a:lnTo>
                  <a:lnTo>
                    <a:pt x="386" y="256"/>
                  </a:lnTo>
                  <a:lnTo>
                    <a:pt x="379" y="256"/>
                  </a:lnTo>
                  <a:lnTo>
                    <a:pt x="374" y="254"/>
                  </a:lnTo>
                  <a:lnTo>
                    <a:pt x="367" y="251"/>
                  </a:lnTo>
                  <a:lnTo>
                    <a:pt x="360" y="249"/>
                  </a:lnTo>
                  <a:lnTo>
                    <a:pt x="355" y="247"/>
                  </a:lnTo>
                  <a:lnTo>
                    <a:pt x="346" y="239"/>
                  </a:lnTo>
                  <a:lnTo>
                    <a:pt x="339" y="237"/>
                  </a:lnTo>
                  <a:lnTo>
                    <a:pt x="329" y="230"/>
                  </a:lnTo>
                  <a:lnTo>
                    <a:pt x="322" y="225"/>
                  </a:lnTo>
                  <a:lnTo>
                    <a:pt x="313" y="221"/>
                  </a:lnTo>
                  <a:lnTo>
                    <a:pt x="303" y="213"/>
                  </a:lnTo>
                  <a:lnTo>
                    <a:pt x="296" y="206"/>
                  </a:lnTo>
                  <a:lnTo>
                    <a:pt x="287" y="202"/>
                  </a:lnTo>
                  <a:lnTo>
                    <a:pt x="280" y="197"/>
                  </a:lnTo>
                  <a:lnTo>
                    <a:pt x="270" y="190"/>
                  </a:lnTo>
                  <a:lnTo>
                    <a:pt x="263" y="185"/>
                  </a:lnTo>
                  <a:lnTo>
                    <a:pt x="258" y="180"/>
                  </a:lnTo>
                  <a:lnTo>
                    <a:pt x="251" y="175"/>
                  </a:lnTo>
                  <a:lnTo>
                    <a:pt x="244" y="168"/>
                  </a:lnTo>
                  <a:lnTo>
                    <a:pt x="237" y="156"/>
                  </a:lnTo>
                  <a:lnTo>
                    <a:pt x="232" y="147"/>
                  </a:lnTo>
                  <a:lnTo>
                    <a:pt x="227" y="142"/>
                  </a:lnTo>
                  <a:lnTo>
                    <a:pt x="225" y="135"/>
                  </a:lnTo>
                  <a:lnTo>
                    <a:pt x="220" y="128"/>
                  </a:lnTo>
                  <a:lnTo>
                    <a:pt x="218" y="123"/>
                  </a:lnTo>
                  <a:lnTo>
                    <a:pt x="215" y="116"/>
                  </a:lnTo>
                  <a:lnTo>
                    <a:pt x="211" y="111"/>
                  </a:lnTo>
                  <a:lnTo>
                    <a:pt x="208" y="107"/>
                  </a:lnTo>
                  <a:lnTo>
                    <a:pt x="206" y="99"/>
                  </a:lnTo>
                  <a:lnTo>
                    <a:pt x="204" y="95"/>
                  </a:lnTo>
                  <a:lnTo>
                    <a:pt x="199" y="88"/>
                  </a:lnTo>
                  <a:lnTo>
                    <a:pt x="197" y="83"/>
                  </a:lnTo>
                  <a:lnTo>
                    <a:pt x="194" y="76"/>
                  </a:lnTo>
                  <a:lnTo>
                    <a:pt x="189" y="66"/>
                  </a:lnTo>
                  <a:lnTo>
                    <a:pt x="187" y="57"/>
                  </a:lnTo>
                  <a:lnTo>
                    <a:pt x="182" y="50"/>
                  </a:lnTo>
                  <a:lnTo>
                    <a:pt x="180" y="45"/>
                  </a:lnTo>
                  <a:lnTo>
                    <a:pt x="180" y="40"/>
                  </a:lnTo>
                  <a:lnTo>
                    <a:pt x="175" y="42"/>
                  </a:lnTo>
                  <a:lnTo>
                    <a:pt x="170" y="47"/>
                  </a:lnTo>
                  <a:lnTo>
                    <a:pt x="163" y="52"/>
                  </a:lnTo>
                  <a:lnTo>
                    <a:pt x="161" y="57"/>
                  </a:lnTo>
                  <a:lnTo>
                    <a:pt x="154" y="64"/>
                  </a:lnTo>
                  <a:lnTo>
                    <a:pt x="149" y="69"/>
                  </a:lnTo>
                  <a:lnTo>
                    <a:pt x="142" y="76"/>
                  </a:lnTo>
                  <a:lnTo>
                    <a:pt x="135" y="83"/>
                  </a:lnTo>
                  <a:lnTo>
                    <a:pt x="130" y="88"/>
                  </a:lnTo>
                  <a:lnTo>
                    <a:pt x="123" y="95"/>
                  </a:lnTo>
                  <a:lnTo>
                    <a:pt x="116" y="99"/>
                  </a:lnTo>
                  <a:lnTo>
                    <a:pt x="109" y="107"/>
                  </a:lnTo>
                  <a:lnTo>
                    <a:pt x="102" y="111"/>
                  </a:lnTo>
                  <a:lnTo>
                    <a:pt x="97" y="118"/>
                  </a:lnTo>
                  <a:lnTo>
                    <a:pt x="87" y="126"/>
                  </a:lnTo>
                  <a:lnTo>
                    <a:pt x="78" y="135"/>
                  </a:lnTo>
                  <a:lnTo>
                    <a:pt x="71" y="142"/>
                  </a:lnTo>
                  <a:lnTo>
                    <a:pt x="64" y="149"/>
                  </a:lnTo>
                  <a:lnTo>
                    <a:pt x="59" y="152"/>
                  </a:lnTo>
                  <a:lnTo>
                    <a:pt x="54" y="156"/>
                  </a:lnTo>
                  <a:lnTo>
                    <a:pt x="52" y="1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61" name="Freeform 62"/>
            <p:cNvSpPr>
              <a:spLocks/>
            </p:cNvSpPr>
            <p:nvPr/>
          </p:nvSpPr>
          <p:spPr bwMode="auto">
            <a:xfrm>
              <a:off x="6651" y="7763"/>
              <a:ext cx="222" cy="373"/>
            </a:xfrm>
            <a:custGeom>
              <a:avLst/>
              <a:gdLst>
                <a:gd name="T0" fmla="*/ 90 w 222"/>
                <a:gd name="T1" fmla="*/ 354 h 373"/>
                <a:gd name="T2" fmla="*/ 68 w 222"/>
                <a:gd name="T3" fmla="*/ 328 h 373"/>
                <a:gd name="T4" fmla="*/ 47 w 222"/>
                <a:gd name="T5" fmla="*/ 302 h 373"/>
                <a:gd name="T6" fmla="*/ 33 w 222"/>
                <a:gd name="T7" fmla="*/ 283 h 373"/>
                <a:gd name="T8" fmla="*/ 28 w 222"/>
                <a:gd name="T9" fmla="*/ 257 h 373"/>
                <a:gd name="T10" fmla="*/ 26 w 222"/>
                <a:gd name="T11" fmla="*/ 231 h 373"/>
                <a:gd name="T12" fmla="*/ 28 w 222"/>
                <a:gd name="T13" fmla="*/ 212 h 373"/>
                <a:gd name="T14" fmla="*/ 30 w 222"/>
                <a:gd name="T15" fmla="*/ 195 h 373"/>
                <a:gd name="T16" fmla="*/ 35 w 222"/>
                <a:gd name="T17" fmla="*/ 178 h 373"/>
                <a:gd name="T18" fmla="*/ 42 w 222"/>
                <a:gd name="T19" fmla="*/ 159 h 373"/>
                <a:gd name="T20" fmla="*/ 54 w 222"/>
                <a:gd name="T21" fmla="*/ 143 h 373"/>
                <a:gd name="T22" fmla="*/ 66 w 222"/>
                <a:gd name="T23" fmla="*/ 124 h 373"/>
                <a:gd name="T24" fmla="*/ 90 w 222"/>
                <a:gd name="T25" fmla="*/ 102 h 373"/>
                <a:gd name="T26" fmla="*/ 120 w 222"/>
                <a:gd name="T27" fmla="*/ 81 h 373"/>
                <a:gd name="T28" fmla="*/ 149 w 222"/>
                <a:gd name="T29" fmla="*/ 67 h 373"/>
                <a:gd name="T30" fmla="*/ 170 w 222"/>
                <a:gd name="T31" fmla="*/ 60 h 373"/>
                <a:gd name="T32" fmla="*/ 180 w 222"/>
                <a:gd name="T33" fmla="*/ 57 h 373"/>
                <a:gd name="T34" fmla="*/ 175 w 222"/>
                <a:gd name="T35" fmla="*/ 38 h 373"/>
                <a:gd name="T36" fmla="*/ 194 w 222"/>
                <a:gd name="T37" fmla="*/ 24 h 373"/>
                <a:gd name="T38" fmla="*/ 213 w 222"/>
                <a:gd name="T39" fmla="*/ 17 h 373"/>
                <a:gd name="T40" fmla="*/ 222 w 222"/>
                <a:gd name="T41" fmla="*/ 14 h 373"/>
                <a:gd name="T42" fmla="*/ 208 w 222"/>
                <a:gd name="T43" fmla="*/ 3 h 373"/>
                <a:gd name="T44" fmla="*/ 184 w 222"/>
                <a:gd name="T45" fmla="*/ 3 h 373"/>
                <a:gd name="T46" fmla="*/ 161 w 222"/>
                <a:gd name="T47" fmla="*/ 17 h 373"/>
                <a:gd name="T48" fmla="*/ 154 w 222"/>
                <a:gd name="T49" fmla="*/ 33 h 373"/>
                <a:gd name="T50" fmla="*/ 154 w 222"/>
                <a:gd name="T51" fmla="*/ 38 h 373"/>
                <a:gd name="T52" fmla="*/ 139 w 222"/>
                <a:gd name="T53" fmla="*/ 45 h 373"/>
                <a:gd name="T54" fmla="*/ 111 w 222"/>
                <a:gd name="T55" fmla="*/ 60 h 373"/>
                <a:gd name="T56" fmla="*/ 80 w 222"/>
                <a:gd name="T57" fmla="*/ 79 h 373"/>
                <a:gd name="T58" fmla="*/ 49 w 222"/>
                <a:gd name="T59" fmla="*/ 100 h 373"/>
                <a:gd name="T60" fmla="*/ 28 w 222"/>
                <a:gd name="T61" fmla="*/ 126 h 373"/>
                <a:gd name="T62" fmla="*/ 11 w 222"/>
                <a:gd name="T63" fmla="*/ 152 h 373"/>
                <a:gd name="T64" fmla="*/ 4 w 222"/>
                <a:gd name="T65" fmla="*/ 176 h 373"/>
                <a:gd name="T66" fmla="*/ 2 w 222"/>
                <a:gd name="T67" fmla="*/ 195 h 373"/>
                <a:gd name="T68" fmla="*/ 2 w 222"/>
                <a:gd name="T69" fmla="*/ 212 h 373"/>
                <a:gd name="T70" fmla="*/ 0 w 222"/>
                <a:gd name="T71" fmla="*/ 231 h 373"/>
                <a:gd name="T72" fmla="*/ 2 w 222"/>
                <a:gd name="T73" fmla="*/ 247 h 373"/>
                <a:gd name="T74" fmla="*/ 4 w 222"/>
                <a:gd name="T75" fmla="*/ 271 h 373"/>
                <a:gd name="T76" fmla="*/ 16 w 222"/>
                <a:gd name="T77" fmla="*/ 299 h 373"/>
                <a:gd name="T78" fmla="*/ 33 w 222"/>
                <a:gd name="T79" fmla="*/ 318 h 373"/>
                <a:gd name="T80" fmla="*/ 52 w 222"/>
                <a:gd name="T81" fmla="*/ 340 h 373"/>
                <a:gd name="T82" fmla="*/ 71 w 222"/>
                <a:gd name="T83" fmla="*/ 354 h 373"/>
                <a:gd name="T84" fmla="*/ 87 w 222"/>
                <a:gd name="T85" fmla="*/ 366 h 373"/>
                <a:gd name="T86" fmla="*/ 94 w 222"/>
                <a:gd name="T87" fmla="*/ 361 h 3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2"/>
                <a:gd name="T133" fmla="*/ 0 h 373"/>
                <a:gd name="T134" fmla="*/ 222 w 222"/>
                <a:gd name="T135" fmla="*/ 373 h 3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2" h="373">
                  <a:moveTo>
                    <a:pt x="94" y="361"/>
                  </a:moveTo>
                  <a:lnTo>
                    <a:pt x="94" y="359"/>
                  </a:lnTo>
                  <a:lnTo>
                    <a:pt x="90" y="354"/>
                  </a:lnTo>
                  <a:lnTo>
                    <a:pt x="82" y="347"/>
                  </a:lnTo>
                  <a:lnTo>
                    <a:pt x="78" y="337"/>
                  </a:lnTo>
                  <a:lnTo>
                    <a:pt x="68" y="328"/>
                  </a:lnTo>
                  <a:lnTo>
                    <a:pt x="61" y="318"/>
                  </a:lnTo>
                  <a:lnTo>
                    <a:pt x="52" y="309"/>
                  </a:lnTo>
                  <a:lnTo>
                    <a:pt x="47" y="302"/>
                  </a:lnTo>
                  <a:lnTo>
                    <a:pt x="40" y="295"/>
                  </a:lnTo>
                  <a:lnTo>
                    <a:pt x="37" y="290"/>
                  </a:lnTo>
                  <a:lnTo>
                    <a:pt x="33" y="283"/>
                  </a:lnTo>
                  <a:lnTo>
                    <a:pt x="33" y="276"/>
                  </a:lnTo>
                  <a:lnTo>
                    <a:pt x="28" y="266"/>
                  </a:lnTo>
                  <a:lnTo>
                    <a:pt x="28" y="257"/>
                  </a:lnTo>
                  <a:lnTo>
                    <a:pt x="26" y="247"/>
                  </a:lnTo>
                  <a:lnTo>
                    <a:pt x="26" y="238"/>
                  </a:lnTo>
                  <a:lnTo>
                    <a:pt x="26" y="231"/>
                  </a:lnTo>
                  <a:lnTo>
                    <a:pt x="26" y="223"/>
                  </a:lnTo>
                  <a:lnTo>
                    <a:pt x="26" y="219"/>
                  </a:lnTo>
                  <a:lnTo>
                    <a:pt x="28" y="212"/>
                  </a:lnTo>
                  <a:lnTo>
                    <a:pt x="28" y="207"/>
                  </a:lnTo>
                  <a:lnTo>
                    <a:pt x="28" y="202"/>
                  </a:lnTo>
                  <a:lnTo>
                    <a:pt x="30" y="195"/>
                  </a:lnTo>
                  <a:lnTo>
                    <a:pt x="33" y="190"/>
                  </a:lnTo>
                  <a:lnTo>
                    <a:pt x="33" y="183"/>
                  </a:lnTo>
                  <a:lnTo>
                    <a:pt x="35" y="178"/>
                  </a:lnTo>
                  <a:lnTo>
                    <a:pt x="37" y="171"/>
                  </a:lnTo>
                  <a:lnTo>
                    <a:pt x="40" y="164"/>
                  </a:lnTo>
                  <a:lnTo>
                    <a:pt x="42" y="159"/>
                  </a:lnTo>
                  <a:lnTo>
                    <a:pt x="47" y="152"/>
                  </a:lnTo>
                  <a:lnTo>
                    <a:pt x="49" y="147"/>
                  </a:lnTo>
                  <a:lnTo>
                    <a:pt x="54" y="143"/>
                  </a:lnTo>
                  <a:lnTo>
                    <a:pt x="59" y="136"/>
                  </a:lnTo>
                  <a:lnTo>
                    <a:pt x="61" y="128"/>
                  </a:lnTo>
                  <a:lnTo>
                    <a:pt x="66" y="124"/>
                  </a:lnTo>
                  <a:lnTo>
                    <a:pt x="71" y="119"/>
                  </a:lnTo>
                  <a:lnTo>
                    <a:pt x="80" y="109"/>
                  </a:lnTo>
                  <a:lnTo>
                    <a:pt x="90" y="102"/>
                  </a:lnTo>
                  <a:lnTo>
                    <a:pt x="99" y="93"/>
                  </a:lnTo>
                  <a:lnTo>
                    <a:pt x="111" y="88"/>
                  </a:lnTo>
                  <a:lnTo>
                    <a:pt x="120" y="81"/>
                  </a:lnTo>
                  <a:lnTo>
                    <a:pt x="132" y="76"/>
                  </a:lnTo>
                  <a:lnTo>
                    <a:pt x="139" y="71"/>
                  </a:lnTo>
                  <a:lnTo>
                    <a:pt x="149" y="67"/>
                  </a:lnTo>
                  <a:lnTo>
                    <a:pt x="156" y="64"/>
                  </a:lnTo>
                  <a:lnTo>
                    <a:pt x="163" y="62"/>
                  </a:lnTo>
                  <a:lnTo>
                    <a:pt x="170" y="60"/>
                  </a:lnTo>
                  <a:lnTo>
                    <a:pt x="175" y="57"/>
                  </a:lnTo>
                  <a:lnTo>
                    <a:pt x="177" y="57"/>
                  </a:lnTo>
                  <a:lnTo>
                    <a:pt x="180" y="57"/>
                  </a:lnTo>
                  <a:lnTo>
                    <a:pt x="177" y="55"/>
                  </a:lnTo>
                  <a:lnTo>
                    <a:pt x="175" y="48"/>
                  </a:lnTo>
                  <a:lnTo>
                    <a:pt x="175" y="38"/>
                  </a:lnTo>
                  <a:lnTo>
                    <a:pt x="182" y="31"/>
                  </a:lnTo>
                  <a:lnTo>
                    <a:pt x="187" y="26"/>
                  </a:lnTo>
                  <a:lnTo>
                    <a:pt x="194" y="24"/>
                  </a:lnTo>
                  <a:lnTo>
                    <a:pt x="199" y="22"/>
                  </a:lnTo>
                  <a:lnTo>
                    <a:pt x="208" y="19"/>
                  </a:lnTo>
                  <a:lnTo>
                    <a:pt x="213" y="17"/>
                  </a:lnTo>
                  <a:lnTo>
                    <a:pt x="218" y="14"/>
                  </a:lnTo>
                  <a:lnTo>
                    <a:pt x="220" y="14"/>
                  </a:lnTo>
                  <a:lnTo>
                    <a:pt x="222" y="14"/>
                  </a:lnTo>
                  <a:lnTo>
                    <a:pt x="220" y="10"/>
                  </a:lnTo>
                  <a:lnTo>
                    <a:pt x="215" y="5"/>
                  </a:lnTo>
                  <a:lnTo>
                    <a:pt x="208" y="3"/>
                  </a:lnTo>
                  <a:lnTo>
                    <a:pt x="201" y="0"/>
                  </a:lnTo>
                  <a:lnTo>
                    <a:pt x="194" y="0"/>
                  </a:lnTo>
                  <a:lnTo>
                    <a:pt x="184" y="3"/>
                  </a:lnTo>
                  <a:lnTo>
                    <a:pt x="173" y="5"/>
                  </a:lnTo>
                  <a:lnTo>
                    <a:pt x="165" y="10"/>
                  </a:lnTo>
                  <a:lnTo>
                    <a:pt x="161" y="17"/>
                  </a:lnTo>
                  <a:lnTo>
                    <a:pt x="158" y="22"/>
                  </a:lnTo>
                  <a:lnTo>
                    <a:pt x="154" y="26"/>
                  </a:lnTo>
                  <a:lnTo>
                    <a:pt x="154" y="33"/>
                  </a:lnTo>
                  <a:lnTo>
                    <a:pt x="154" y="36"/>
                  </a:lnTo>
                  <a:lnTo>
                    <a:pt x="154" y="38"/>
                  </a:lnTo>
                  <a:lnTo>
                    <a:pt x="149" y="41"/>
                  </a:lnTo>
                  <a:lnTo>
                    <a:pt x="144" y="43"/>
                  </a:lnTo>
                  <a:lnTo>
                    <a:pt x="139" y="45"/>
                  </a:lnTo>
                  <a:lnTo>
                    <a:pt x="130" y="48"/>
                  </a:lnTo>
                  <a:lnTo>
                    <a:pt x="123" y="55"/>
                  </a:lnTo>
                  <a:lnTo>
                    <a:pt x="111" y="60"/>
                  </a:lnTo>
                  <a:lnTo>
                    <a:pt x="101" y="64"/>
                  </a:lnTo>
                  <a:lnTo>
                    <a:pt x="92" y="71"/>
                  </a:lnTo>
                  <a:lnTo>
                    <a:pt x="80" y="79"/>
                  </a:lnTo>
                  <a:lnTo>
                    <a:pt x="68" y="86"/>
                  </a:lnTo>
                  <a:lnTo>
                    <a:pt x="59" y="93"/>
                  </a:lnTo>
                  <a:lnTo>
                    <a:pt x="49" y="100"/>
                  </a:lnTo>
                  <a:lnTo>
                    <a:pt x="40" y="109"/>
                  </a:lnTo>
                  <a:lnTo>
                    <a:pt x="33" y="117"/>
                  </a:lnTo>
                  <a:lnTo>
                    <a:pt x="28" y="126"/>
                  </a:lnTo>
                  <a:lnTo>
                    <a:pt x="21" y="133"/>
                  </a:lnTo>
                  <a:lnTo>
                    <a:pt x="16" y="143"/>
                  </a:lnTo>
                  <a:lnTo>
                    <a:pt x="11" y="152"/>
                  </a:lnTo>
                  <a:lnTo>
                    <a:pt x="7" y="164"/>
                  </a:lnTo>
                  <a:lnTo>
                    <a:pt x="4" y="169"/>
                  </a:lnTo>
                  <a:lnTo>
                    <a:pt x="4" y="176"/>
                  </a:lnTo>
                  <a:lnTo>
                    <a:pt x="2" y="181"/>
                  </a:lnTo>
                  <a:lnTo>
                    <a:pt x="2" y="188"/>
                  </a:lnTo>
                  <a:lnTo>
                    <a:pt x="2" y="195"/>
                  </a:lnTo>
                  <a:lnTo>
                    <a:pt x="2" y="200"/>
                  </a:lnTo>
                  <a:lnTo>
                    <a:pt x="2" y="207"/>
                  </a:lnTo>
                  <a:lnTo>
                    <a:pt x="2" y="212"/>
                  </a:lnTo>
                  <a:lnTo>
                    <a:pt x="0" y="219"/>
                  </a:lnTo>
                  <a:lnTo>
                    <a:pt x="0" y="223"/>
                  </a:lnTo>
                  <a:lnTo>
                    <a:pt x="0" y="231"/>
                  </a:lnTo>
                  <a:lnTo>
                    <a:pt x="0" y="238"/>
                  </a:lnTo>
                  <a:lnTo>
                    <a:pt x="0" y="242"/>
                  </a:lnTo>
                  <a:lnTo>
                    <a:pt x="2" y="247"/>
                  </a:lnTo>
                  <a:lnTo>
                    <a:pt x="2" y="254"/>
                  </a:lnTo>
                  <a:lnTo>
                    <a:pt x="4" y="261"/>
                  </a:lnTo>
                  <a:lnTo>
                    <a:pt x="4" y="271"/>
                  </a:lnTo>
                  <a:lnTo>
                    <a:pt x="9" y="283"/>
                  </a:lnTo>
                  <a:lnTo>
                    <a:pt x="11" y="290"/>
                  </a:lnTo>
                  <a:lnTo>
                    <a:pt x="16" y="299"/>
                  </a:lnTo>
                  <a:lnTo>
                    <a:pt x="21" y="307"/>
                  </a:lnTo>
                  <a:lnTo>
                    <a:pt x="26" y="314"/>
                  </a:lnTo>
                  <a:lnTo>
                    <a:pt x="33" y="318"/>
                  </a:lnTo>
                  <a:lnTo>
                    <a:pt x="40" y="328"/>
                  </a:lnTo>
                  <a:lnTo>
                    <a:pt x="45" y="333"/>
                  </a:lnTo>
                  <a:lnTo>
                    <a:pt x="52" y="340"/>
                  </a:lnTo>
                  <a:lnTo>
                    <a:pt x="59" y="344"/>
                  </a:lnTo>
                  <a:lnTo>
                    <a:pt x="66" y="352"/>
                  </a:lnTo>
                  <a:lnTo>
                    <a:pt x="71" y="354"/>
                  </a:lnTo>
                  <a:lnTo>
                    <a:pt x="78" y="359"/>
                  </a:lnTo>
                  <a:lnTo>
                    <a:pt x="82" y="363"/>
                  </a:lnTo>
                  <a:lnTo>
                    <a:pt x="87" y="366"/>
                  </a:lnTo>
                  <a:lnTo>
                    <a:pt x="94" y="371"/>
                  </a:lnTo>
                  <a:lnTo>
                    <a:pt x="97" y="373"/>
                  </a:lnTo>
                  <a:lnTo>
                    <a:pt x="94" y="3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62" name="Freeform 63"/>
            <p:cNvSpPr>
              <a:spLocks/>
            </p:cNvSpPr>
            <p:nvPr/>
          </p:nvSpPr>
          <p:spPr bwMode="auto">
            <a:xfrm>
              <a:off x="6807" y="8136"/>
              <a:ext cx="47" cy="81"/>
            </a:xfrm>
            <a:custGeom>
              <a:avLst/>
              <a:gdLst>
                <a:gd name="T0" fmla="*/ 28 w 47"/>
                <a:gd name="T1" fmla="*/ 2 h 81"/>
                <a:gd name="T2" fmla="*/ 19 w 47"/>
                <a:gd name="T3" fmla="*/ 0 h 81"/>
                <a:gd name="T4" fmla="*/ 9 w 47"/>
                <a:gd name="T5" fmla="*/ 2 h 81"/>
                <a:gd name="T6" fmla="*/ 7 w 47"/>
                <a:gd name="T7" fmla="*/ 5 h 81"/>
                <a:gd name="T8" fmla="*/ 2 w 47"/>
                <a:gd name="T9" fmla="*/ 9 h 81"/>
                <a:gd name="T10" fmla="*/ 0 w 47"/>
                <a:gd name="T11" fmla="*/ 14 h 81"/>
                <a:gd name="T12" fmla="*/ 0 w 47"/>
                <a:gd name="T13" fmla="*/ 24 h 81"/>
                <a:gd name="T14" fmla="*/ 0 w 47"/>
                <a:gd name="T15" fmla="*/ 33 h 81"/>
                <a:gd name="T16" fmla="*/ 2 w 47"/>
                <a:gd name="T17" fmla="*/ 43 h 81"/>
                <a:gd name="T18" fmla="*/ 2 w 47"/>
                <a:gd name="T19" fmla="*/ 52 h 81"/>
                <a:gd name="T20" fmla="*/ 7 w 47"/>
                <a:gd name="T21" fmla="*/ 62 h 81"/>
                <a:gd name="T22" fmla="*/ 9 w 47"/>
                <a:gd name="T23" fmla="*/ 69 h 81"/>
                <a:gd name="T24" fmla="*/ 12 w 47"/>
                <a:gd name="T25" fmla="*/ 74 h 81"/>
                <a:gd name="T26" fmla="*/ 17 w 47"/>
                <a:gd name="T27" fmla="*/ 78 h 81"/>
                <a:gd name="T28" fmla="*/ 24 w 47"/>
                <a:gd name="T29" fmla="*/ 81 h 81"/>
                <a:gd name="T30" fmla="*/ 31 w 47"/>
                <a:gd name="T31" fmla="*/ 78 h 81"/>
                <a:gd name="T32" fmla="*/ 40 w 47"/>
                <a:gd name="T33" fmla="*/ 76 h 81"/>
                <a:gd name="T34" fmla="*/ 45 w 47"/>
                <a:gd name="T35" fmla="*/ 71 h 81"/>
                <a:gd name="T36" fmla="*/ 47 w 47"/>
                <a:gd name="T37" fmla="*/ 64 h 81"/>
                <a:gd name="T38" fmla="*/ 45 w 47"/>
                <a:gd name="T39" fmla="*/ 57 h 81"/>
                <a:gd name="T40" fmla="*/ 43 w 47"/>
                <a:gd name="T41" fmla="*/ 47 h 81"/>
                <a:gd name="T42" fmla="*/ 40 w 47"/>
                <a:gd name="T43" fmla="*/ 38 h 81"/>
                <a:gd name="T44" fmla="*/ 36 w 47"/>
                <a:gd name="T45" fmla="*/ 28 h 81"/>
                <a:gd name="T46" fmla="*/ 33 w 47"/>
                <a:gd name="T47" fmla="*/ 17 h 81"/>
                <a:gd name="T48" fmla="*/ 31 w 47"/>
                <a:gd name="T49" fmla="*/ 9 h 81"/>
                <a:gd name="T50" fmla="*/ 28 w 47"/>
                <a:gd name="T51" fmla="*/ 2 h 81"/>
                <a:gd name="T52" fmla="*/ 28 w 47"/>
                <a:gd name="T53" fmla="*/ 2 h 81"/>
                <a:gd name="T54" fmla="*/ 28 w 47"/>
                <a:gd name="T55" fmla="*/ 2 h 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
                <a:gd name="T85" fmla="*/ 0 h 81"/>
                <a:gd name="T86" fmla="*/ 47 w 47"/>
                <a:gd name="T87" fmla="*/ 81 h 8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 h="81">
                  <a:moveTo>
                    <a:pt x="28" y="2"/>
                  </a:moveTo>
                  <a:lnTo>
                    <a:pt x="19" y="0"/>
                  </a:lnTo>
                  <a:lnTo>
                    <a:pt x="9" y="2"/>
                  </a:lnTo>
                  <a:lnTo>
                    <a:pt x="7" y="5"/>
                  </a:lnTo>
                  <a:lnTo>
                    <a:pt x="2" y="9"/>
                  </a:lnTo>
                  <a:lnTo>
                    <a:pt x="0" y="14"/>
                  </a:lnTo>
                  <a:lnTo>
                    <a:pt x="0" y="24"/>
                  </a:lnTo>
                  <a:lnTo>
                    <a:pt x="0" y="33"/>
                  </a:lnTo>
                  <a:lnTo>
                    <a:pt x="2" y="43"/>
                  </a:lnTo>
                  <a:lnTo>
                    <a:pt x="2" y="52"/>
                  </a:lnTo>
                  <a:lnTo>
                    <a:pt x="7" y="62"/>
                  </a:lnTo>
                  <a:lnTo>
                    <a:pt x="9" y="69"/>
                  </a:lnTo>
                  <a:lnTo>
                    <a:pt x="12" y="74"/>
                  </a:lnTo>
                  <a:lnTo>
                    <a:pt x="17" y="78"/>
                  </a:lnTo>
                  <a:lnTo>
                    <a:pt x="24" y="81"/>
                  </a:lnTo>
                  <a:lnTo>
                    <a:pt x="31" y="78"/>
                  </a:lnTo>
                  <a:lnTo>
                    <a:pt x="40" y="76"/>
                  </a:lnTo>
                  <a:lnTo>
                    <a:pt x="45" y="71"/>
                  </a:lnTo>
                  <a:lnTo>
                    <a:pt x="47" y="64"/>
                  </a:lnTo>
                  <a:lnTo>
                    <a:pt x="45" y="57"/>
                  </a:lnTo>
                  <a:lnTo>
                    <a:pt x="43" y="47"/>
                  </a:lnTo>
                  <a:lnTo>
                    <a:pt x="40" y="38"/>
                  </a:lnTo>
                  <a:lnTo>
                    <a:pt x="36" y="28"/>
                  </a:lnTo>
                  <a:lnTo>
                    <a:pt x="33" y="17"/>
                  </a:lnTo>
                  <a:lnTo>
                    <a:pt x="31" y="9"/>
                  </a:lnTo>
                  <a:lnTo>
                    <a:pt x="28"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63" name="Freeform 64"/>
            <p:cNvSpPr>
              <a:spLocks/>
            </p:cNvSpPr>
            <p:nvPr/>
          </p:nvSpPr>
          <p:spPr bwMode="auto">
            <a:xfrm>
              <a:off x="7025" y="8129"/>
              <a:ext cx="38" cy="76"/>
            </a:xfrm>
            <a:custGeom>
              <a:avLst/>
              <a:gdLst>
                <a:gd name="T0" fmla="*/ 17 w 38"/>
                <a:gd name="T1" fmla="*/ 0 h 76"/>
                <a:gd name="T2" fmla="*/ 7 w 38"/>
                <a:gd name="T3" fmla="*/ 2 h 76"/>
                <a:gd name="T4" fmla="*/ 2 w 38"/>
                <a:gd name="T5" fmla="*/ 7 h 76"/>
                <a:gd name="T6" fmla="*/ 0 w 38"/>
                <a:gd name="T7" fmla="*/ 12 h 76"/>
                <a:gd name="T8" fmla="*/ 0 w 38"/>
                <a:gd name="T9" fmla="*/ 24 h 76"/>
                <a:gd name="T10" fmla="*/ 0 w 38"/>
                <a:gd name="T11" fmla="*/ 28 h 76"/>
                <a:gd name="T12" fmla="*/ 0 w 38"/>
                <a:gd name="T13" fmla="*/ 35 h 76"/>
                <a:gd name="T14" fmla="*/ 0 w 38"/>
                <a:gd name="T15" fmla="*/ 43 h 76"/>
                <a:gd name="T16" fmla="*/ 2 w 38"/>
                <a:gd name="T17" fmla="*/ 52 h 76"/>
                <a:gd name="T18" fmla="*/ 2 w 38"/>
                <a:gd name="T19" fmla="*/ 59 h 76"/>
                <a:gd name="T20" fmla="*/ 7 w 38"/>
                <a:gd name="T21" fmla="*/ 66 h 76"/>
                <a:gd name="T22" fmla="*/ 10 w 38"/>
                <a:gd name="T23" fmla="*/ 71 h 76"/>
                <a:gd name="T24" fmla="*/ 14 w 38"/>
                <a:gd name="T25" fmla="*/ 73 h 76"/>
                <a:gd name="T26" fmla="*/ 21 w 38"/>
                <a:gd name="T27" fmla="*/ 76 h 76"/>
                <a:gd name="T28" fmla="*/ 31 w 38"/>
                <a:gd name="T29" fmla="*/ 76 h 76"/>
                <a:gd name="T30" fmla="*/ 36 w 38"/>
                <a:gd name="T31" fmla="*/ 69 h 76"/>
                <a:gd name="T32" fmla="*/ 38 w 38"/>
                <a:gd name="T33" fmla="*/ 64 h 76"/>
                <a:gd name="T34" fmla="*/ 38 w 38"/>
                <a:gd name="T35" fmla="*/ 57 h 76"/>
                <a:gd name="T36" fmla="*/ 38 w 38"/>
                <a:gd name="T37" fmla="*/ 50 h 76"/>
                <a:gd name="T38" fmla="*/ 38 w 38"/>
                <a:gd name="T39" fmla="*/ 38 h 76"/>
                <a:gd name="T40" fmla="*/ 38 w 38"/>
                <a:gd name="T41" fmla="*/ 28 h 76"/>
                <a:gd name="T42" fmla="*/ 36 w 38"/>
                <a:gd name="T43" fmla="*/ 16 h 76"/>
                <a:gd name="T44" fmla="*/ 33 w 38"/>
                <a:gd name="T45" fmla="*/ 7 h 76"/>
                <a:gd name="T46" fmla="*/ 29 w 38"/>
                <a:gd name="T47" fmla="*/ 5 h 76"/>
                <a:gd name="T48" fmla="*/ 26 w 38"/>
                <a:gd name="T49" fmla="*/ 2 h 76"/>
                <a:gd name="T50" fmla="*/ 21 w 38"/>
                <a:gd name="T51" fmla="*/ 0 h 76"/>
                <a:gd name="T52" fmla="*/ 17 w 38"/>
                <a:gd name="T53" fmla="*/ 0 h 76"/>
                <a:gd name="T54" fmla="*/ 17 w 38"/>
                <a:gd name="T55" fmla="*/ 0 h 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
                <a:gd name="T85" fmla="*/ 0 h 76"/>
                <a:gd name="T86" fmla="*/ 38 w 38"/>
                <a:gd name="T87" fmla="*/ 76 h 7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 h="76">
                  <a:moveTo>
                    <a:pt x="17" y="0"/>
                  </a:moveTo>
                  <a:lnTo>
                    <a:pt x="7" y="2"/>
                  </a:lnTo>
                  <a:lnTo>
                    <a:pt x="2" y="7"/>
                  </a:lnTo>
                  <a:lnTo>
                    <a:pt x="0" y="12"/>
                  </a:lnTo>
                  <a:lnTo>
                    <a:pt x="0" y="24"/>
                  </a:lnTo>
                  <a:lnTo>
                    <a:pt x="0" y="28"/>
                  </a:lnTo>
                  <a:lnTo>
                    <a:pt x="0" y="35"/>
                  </a:lnTo>
                  <a:lnTo>
                    <a:pt x="0" y="43"/>
                  </a:lnTo>
                  <a:lnTo>
                    <a:pt x="2" y="52"/>
                  </a:lnTo>
                  <a:lnTo>
                    <a:pt x="2" y="59"/>
                  </a:lnTo>
                  <a:lnTo>
                    <a:pt x="7" y="66"/>
                  </a:lnTo>
                  <a:lnTo>
                    <a:pt x="10" y="71"/>
                  </a:lnTo>
                  <a:lnTo>
                    <a:pt x="14" y="73"/>
                  </a:lnTo>
                  <a:lnTo>
                    <a:pt x="21" y="76"/>
                  </a:lnTo>
                  <a:lnTo>
                    <a:pt x="31" y="76"/>
                  </a:lnTo>
                  <a:lnTo>
                    <a:pt x="36" y="69"/>
                  </a:lnTo>
                  <a:lnTo>
                    <a:pt x="38" y="64"/>
                  </a:lnTo>
                  <a:lnTo>
                    <a:pt x="38" y="57"/>
                  </a:lnTo>
                  <a:lnTo>
                    <a:pt x="38" y="50"/>
                  </a:lnTo>
                  <a:lnTo>
                    <a:pt x="38" y="38"/>
                  </a:lnTo>
                  <a:lnTo>
                    <a:pt x="38" y="28"/>
                  </a:lnTo>
                  <a:lnTo>
                    <a:pt x="36" y="16"/>
                  </a:lnTo>
                  <a:lnTo>
                    <a:pt x="33" y="7"/>
                  </a:lnTo>
                  <a:lnTo>
                    <a:pt x="29" y="5"/>
                  </a:lnTo>
                  <a:lnTo>
                    <a:pt x="26" y="2"/>
                  </a:lnTo>
                  <a:lnTo>
                    <a:pt x="21" y="0"/>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64" name="Freeform 65"/>
            <p:cNvSpPr>
              <a:spLocks/>
            </p:cNvSpPr>
            <p:nvPr/>
          </p:nvSpPr>
          <p:spPr bwMode="auto">
            <a:xfrm>
              <a:off x="6866" y="8255"/>
              <a:ext cx="100" cy="52"/>
            </a:xfrm>
            <a:custGeom>
              <a:avLst/>
              <a:gdLst>
                <a:gd name="T0" fmla="*/ 0 w 100"/>
                <a:gd name="T1" fmla="*/ 0 h 52"/>
                <a:gd name="T2" fmla="*/ 0 w 100"/>
                <a:gd name="T3" fmla="*/ 0 h 52"/>
                <a:gd name="T4" fmla="*/ 5 w 100"/>
                <a:gd name="T5" fmla="*/ 2 h 52"/>
                <a:gd name="T6" fmla="*/ 10 w 100"/>
                <a:gd name="T7" fmla="*/ 4 h 52"/>
                <a:gd name="T8" fmla="*/ 19 w 100"/>
                <a:gd name="T9" fmla="*/ 9 h 52"/>
                <a:gd name="T10" fmla="*/ 26 w 100"/>
                <a:gd name="T11" fmla="*/ 14 h 52"/>
                <a:gd name="T12" fmla="*/ 36 w 100"/>
                <a:gd name="T13" fmla="*/ 16 h 52"/>
                <a:gd name="T14" fmla="*/ 45 w 100"/>
                <a:gd name="T15" fmla="*/ 16 h 52"/>
                <a:gd name="T16" fmla="*/ 55 w 100"/>
                <a:gd name="T17" fmla="*/ 19 h 52"/>
                <a:gd name="T18" fmla="*/ 64 w 100"/>
                <a:gd name="T19" fmla="*/ 16 h 52"/>
                <a:gd name="T20" fmla="*/ 71 w 100"/>
                <a:gd name="T21" fmla="*/ 16 h 52"/>
                <a:gd name="T22" fmla="*/ 78 w 100"/>
                <a:gd name="T23" fmla="*/ 14 h 52"/>
                <a:gd name="T24" fmla="*/ 88 w 100"/>
                <a:gd name="T25" fmla="*/ 12 h 52"/>
                <a:gd name="T26" fmla="*/ 93 w 100"/>
                <a:gd name="T27" fmla="*/ 9 h 52"/>
                <a:gd name="T28" fmla="*/ 97 w 100"/>
                <a:gd name="T29" fmla="*/ 9 h 52"/>
                <a:gd name="T30" fmla="*/ 97 w 100"/>
                <a:gd name="T31" fmla="*/ 12 h 52"/>
                <a:gd name="T32" fmla="*/ 100 w 100"/>
                <a:gd name="T33" fmla="*/ 16 h 52"/>
                <a:gd name="T34" fmla="*/ 97 w 100"/>
                <a:gd name="T35" fmla="*/ 21 h 52"/>
                <a:gd name="T36" fmla="*/ 95 w 100"/>
                <a:gd name="T37" fmla="*/ 28 h 52"/>
                <a:gd name="T38" fmla="*/ 90 w 100"/>
                <a:gd name="T39" fmla="*/ 33 h 52"/>
                <a:gd name="T40" fmla="*/ 86 w 100"/>
                <a:gd name="T41" fmla="*/ 40 h 52"/>
                <a:gd name="T42" fmla="*/ 78 w 100"/>
                <a:gd name="T43" fmla="*/ 42 h 52"/>
                <a:gd name="T44" fmla="*/ 71 w 100"/>
                <a:gd name="T45" fmla="*/ 47 h 52"/>
                <a:gd name="T46" fmla="*/ 64 w 100"/>
                <a:gd name="T47" fmla="*/ 50 h 52"/>
                <a:gd name="T48" fmla="*/ 55 w 100"/>
                <a:gd name="T49" fmla="*/ 52 h 52"/>
                <a:gd name="T50" fmla="*/ 48 w 100"/>
                <a:gd name="T51" fmla="*/ 50 h 52"/>
                <a:gd name="T52" fmla="*/ 38 w 100"/>
                <a:gd name="T53" fmla="*/ 47 h 52"/>
                <a:gd name="T54" fmla="*/ 31 w 100"/>
                <a:gd name="T55" fmla="*/ 45 h 52"/>
                <a:gd name="T56" fmla="*/ 26 w 100"/>
                <a:gd name="T57" fmla="*/ 42 h 52"/>
                <a:gd name="T58" fmla="*/ 19 w 100"/>
                <a:gd name="T59" fmla="*/ 40 h 52"/>
                <a:gd name="T60" fmla="*/ 14 w 100"/>
                <a:gd name="T61" fmla="*/ 38 h 52"/>
                <a:gd name="T62" fmla="*/ 10 w 100"/>
                <a:gd name="T63" fmla="*/ 33 h 52"/>
                <a:gd name="T64" fmla="*/ 7 w 100"/>
                <a:gd name="T65" fmla="*/ 31 h 52"/>
                <a:gd name="T66" fmla="*/ 3 w 100"/>
                <a:gd name="T67" fmla="*/ 21 h 52"/>
                <a:gd name="T68" fmla="*/ 0 w 100"/>
                <a:gd name="T69" fmla="*/ 12 h 52"/>
                <a:gd name="T70" fmla="*/ 0 w 100"/>
                <a:gd name="T71" fmla="*/ 2 h 52"/>
                <a:gd name="T72" fmla="*/ 0 w 100"/>
                <a:gd name="T73" fmla="*/ 0 h 52"/>
                <a:gd name="T74" fmla="*/ 0 w 100"/>
                <a:gd name="T75" fmla="*/ 0 h 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0"/>
                <a:gd name="T115" fmla="*/ 0 h 52"/>
                <a:gd name="T116" fmla="*/ 100 w 100"/>
                <a:gd name="T117" fmla="*/ 52 h 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0" h="52">
                  <a:moveTo>
                    <a:pt x="0" y="0"/>
                  </a:moveTo>
                  <a:lnTo>
                    <a:pt x="0" y="0"/>
                  </a:lnTo>
                  <a:lnTo>
                    <a:pt x="5" y="2"/>
                  </a:lnTo>
                  <a:lnTo>
                    <a:pt x="10" y="4"/>
                  </a:lnTo>
                  <a:lnTo>
                    <a:pt x="19" y="9"/>
                  </a:lnTo>
                  <a:lnTo>
                    <a:pt x="26" y="14"/>
                  </a:lnTo>
                  <a:lnTo>
                    <a:pt x="36" y="16"/>
                  </a:lnTo>
                  <a:lnTo>
                    <a:pt x="45" y="16"/>
                  </a:lnTo>
                  <a:lnTo>
                    <a:pt x="55" y="19"/>
                  </a:lnTo>
                  <a:lnTo>
                    <a:pt x="64" y="16"/>
                  </a:lnTo>
                  <a:lnTo>
                    <a:pt x="71" y="16"/>
                  </a:lnTo>
                  <a:lnTo>
                    <a:pt x="78" y="14"/>
                  </a:lnTo>
                  <a:lnTo>
                    <a:pt x="88" y="12"/>
                  </a:lnTo>
                  <a:lnTo>
                    <a:pt x="93" y="9"/>
                  </a:lnTo>
                  <a:lnTo>
                    <a:pt x="97" y="9"/>
                  </a:lnTo>
                  <a:lnTo>
                    <a:pt x="97" y="12"/>
                  </a:lnTo>
                  <a:lnTo>
                    <a:pt x="100" y="16"/>
                  </a:lnTo>
                  <a:lnTo>
                    <a:pt x="97" y="21"/>
                  </a:lnTo>
                  <a:lnTo>
                    <a:pt x="95" y="28"/>
                  </a:lnTo>
                  <a:lnTo>
                    <a:pt x="90" y="33"/>
                  </a:lnTo>
                  <a:lnTo>
                    <a:pt x="86" y="40"/>
                  </a:lnTo>
                  <a:lnTo>
                    <a:pt x="78" y="42"/>
                  </a:lnTo>
                  <a:lnTo>
                    <a:pt x="71" y="47"/>
                  </a:lnTo>
                  <a:lnTo>
                    <a:pt x="64" y="50"/>
                  </a:lnTo>
                  <a:lnTo>
                    <a:pt x="55" y="52"/>
                  </a:lnTo>
                  <a:lnTo>
                    <a:pt x="48" y="50"/>
                  </a:lnTo>
                  <a:lnTo>
                    <a:pt x="38" y="47"/>
                  </a:lnTo>
                  <a:lnTo>
                    <a:pt x="31" y="45"/>
                  </a:lnTo>
                  <a:lnTo>
                    <a:pt x="26" y="42"/>
                  </a:lnTo>
                  <a:lnTo>
                    <a:pt x="19" y="40"/>
                  </a:lnTo>
                  <a:lnTo>
                    <a:pt x="14" y="38"/>
                  </a:lnTo>
                  <a:lnTo>
                    <a:pt x="10" y="33"/>
                  </a:lnTo>
                  <a:lnTo>
                    <a:pt x="7" y="31"/>
                  </a:lnTo>
                  <a:lnTo>
                    <a:pt x="3" y="21"/>
                  </a:lnTo>
                  <a:lnTo>
                    <a:pt x="0" y="12"/>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65" name="Freeform 66"/>
            <p:cNvSpPr>
              <a:spLocks/>
            </p:cNvSpPr>
            <p:nvPr/>
          </p:nvSpPr>
          <p:spPr bwMode="auto">
            <a:xfrm>
              <a:off x="6918" y="8248"/>
              <a:ext cx="261" cy="118"/>
            </a:xfrm>
            <a:custGeom>
              <a:avLst/>
              <a:gdLst>
                <a:gd name="T0" fmla="*/ 5 w 261"/>
                <a:gd name="T1" fmla="*/ 90 h 118"/>
                <a:gd name="T2" fmla="*/ 15 w 261"/>
                <a:gd name="T3" fmla="*/ 90 h 118"/>
                <a:gd name="T4" fmla="*/ 29 w 261"/>
                <a:gd name="T5" fmla="*/ 92 h 118"/>
                <a:gd name="T6" fmla="*/ 48 w 261"/>
                <a:gd name="T7" fmla="*/ 95 h 118"/>
                <a:gd name="T8" fmla="*/ 69 w 261"/>
                <a:gd name="T9" fmla="*/ 95 h 118"/>
                <a:gd name="T10" fmla="*/ 91 w 261"/>
                <a:gd name="T11" fmla="*/ 95 h 118"/>
                <a:gd name="T12" fmla="*/ 112 w 261"/>
                <a:gd name="T13" fmla="*/ 92 h 118"/>
                <a:gd name="T14" fmla="*/ 133 w 261"/>
                <a:gd name="T15" fmla="*/ 90 h 118"/>
                <a:gd name="T16" fmla="*/ 150 w 261"/>
                <a:gd name="T17" fmla="*/ 80 h 118"/>
                <a:gd name="T18" fmla="*/ 166 w 261"/>
                <a:gd name="T19" fmla="*/ 73 h 118"/>
                <a:gd name="T20" fmla="*/ 176 w 261"/>
                <a:gd name="T21" fmla="*/ 66 h 118"/>
                <a:gd name="T22" fmla="*/ 188 w 261"/>
                <a:gd name="T23" fmla="*/ 57 h 118"/>
                <a:gd name="T24" fmla="*/ 202 w 261"/>
                <a:gd name="T25" fmla="*/ 42 h 118"/>
                <a:gd name="T26" fmla="*/ 207 w 261"/>
                <a:gd name="T27" fmla="*/ 38 h 118"/>
                <a:gd name="T28" fmla="*/ 202 w 261"/>
                <a:gd name="T29" fmla="*/ 30 h 118"/>
                <a:gd name="T30" fmla="*/ 190 w 261"/>
                <a:gd name="T31" fmla="*/ 19 h 118"/>
                <a:gd name="T32" fmla="*/ 181 w 261"/>
                <a:gd name="T33" fmla="*/ 4 h 118"/>
                <a:gd name="T34" fmla="*/ 183 w 261"/>
                <a:gd name="T35" fmla="*/ 0 h 118"/>
                <a:gd name="T36" fmla="*/ 188 w 261"/>
                <a:gd name="T37" fmla="*/ 0 h 118"/>
                <a:gd name="T38" fmla="*/ 200 w 261"/>
                <a:gd name="T39" fmla="*/ 2 h 118"/>
                <a:gd name="T40" fmla="*/ 214 w 261"/>
                <a:gd name="T41" fmla="*/ 4 h 118"/>
                <a:gd name="T42" fmla="*/ 228 w 261"/>
                <a:gd name="T43" fmla="*/ 11 h 118"/>
                <a:gd name="T44" fmla="*/ 242 w 261"/>
                <a:gd name="T45" fmla="*/ 16 h 118"/>
                <a:gd name="T46" fmla="*/ 254 w 261"/>
                <a:gd name="T47" fmla="*/ 23 h 118"/>
                <a:gd name="T48" fmla="*/ 261 w 261"/>
                <a:gd name="T49" fmla="*/ 40 h 118"/>
                <a:gd name="T50" fmla="*/ 252 w 261"/>
                <a:gd name="T51" fmla="*/ 47 h 118"/>
                <a:gd name="T52" fmla="*/ 237 w 261"/>
                <a:gd name="T53" fmla="*/ 49 h 118"/>
                <a:gd name="T54" fmla="*/ 228 w 261"/>
                <a:gd name="T55" fmla="*/ 49 h 118"/>
                <a:gd name="T56" fmla="*/ 221 w 261"/>
                <a:gd name="T57" fmla="*/ 49 h 118"/>
                <a:gd name="T58" fmla="*/ 211 w 261"/>
                <a:gd name="T59" fmla="*/ 59 h 118"/>
                <a:gd name="T60" fmla="*/ 202 w 261"/>
                <a:gd name="T61" fmla="*/ 71 h 118"/>
                <a:gd name="T62" fmla="*/ 190 w 261"/>
                <a:gd name="T63" fmla="*/ 80 h 118"/>
                <a:gd name="T64" fmla="*/ 178 w 261"/>
                <a:gd name="T65" fmla="*/ 92 h 118"/>
                <a:gd name="T66" fmla="*/ 166 w 261"/>
                <a:gd name="T67" fmla="*/ 102 h 118"/>
                <a:gd name="T68" fmla="*/ 155 w 261"/>
                <a:gd name="T69" fmla="*/ 111 h 118"/>
                <a:gd name="T70" fmla="*/ 143 w 261"/>
                <a:gd name="T71" fmla="*/ 116 h 118"/>
                <a:gd name="T72" fmla="*/ 128 w 261"/>
                <a:gd name="T73" fmla="*/ 118 h 118"/>
                <a:gd name="T74" fmla="*/ 114 w 261"/>
                <a:gd name="T75" fmla="*/ 118 h 118"/>
                <a:gd name="T76" fmla="*/ 98 w 261"/>
                <a:gd name="T77" fmla="*/ 118 h 118"/>
                <a:gd name="T78" fmla="*/ 81 w 261"/>
                <a:gd name="T79" fmla="*/ 116 h 118"/>
                <a:gd name="T80" fmla="*/ 67 w 261"/>
                <a:gd name="T81" fmla="*/ 114 h 118"/>
                <a:gd name="T82" fmla="*/ 55 w 261"/>
                <a:gd name="T83" fmla="*/ 114 h 118"/>
                <a:gd name="T84" fmla="*/ 45 w 261"/>
                <a:gd name="T85" fmla="*/ 114 h 118"/>
                <a:gd name="T86" fmla="*/ 36 w 261"/>
                <a:gd name="T87" fmla="*/ 111 h 118"/>
                <a:gd name="T88" fmla="*/ 24 w 261"/>
                <a:gd name="T89" fmla="*/ 104 h 118"/>
                <a:gd name="T90" fmla="*/ 10 w 261"/>
                <a:gd name="T91" fmla="*/ 95 h 118"/>
                <a:gd name="T92" fmla="*/ 0 w 261"/>
                <a:gd name="T93" fmla="*/ 90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1"/>
                <a:gd name="T142" fmla="*/ 0 h 118"/>
                <a:gd name="T143" fmla="*/ 261 w 261"/>
                <a:gd name="T144" fmla="*/ 118 h 1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1" h="118">
                  <a:moveTo>
                    <a:pt x="0" y="90"/>
                  </a:moveTo>
                  <a:lnTo>
                    <a:pt x="5" y="90"/>
                  </a:lnTo>
                  <a:lnTo>
                    <a:pt x="8" y="90"/>
                  </a:lnTo>
                  <a:lnTo>
                    <a:pt x="15" y="90"/>
                  </a:lnTo>
                  <a:lnTo>
                    <a:pt x="19" y="90"/>
                  </a:lnTo>
                  <a:lnTo>
                    <a:pt x="29" y="92"/>
                  </a:lnTo>
                  <a:lnTo>
                    <a:pt x="36" y="92"/>
                  </a:lnTo>
                  <a:lnTo>
                    <a:pt x="48" y="95"/>
                  </a:lnTo>
                  <a:lnTo>
                    <a:pt x="57" y="95"/>
                  </a:lnTo>
                  <a:lnTo>
                    <a:pt x="69" y="95"/>
                  </a:lnTo>
                  <a:lnTo>
                    <a:pt x="79" y="95"/>
                  </a:lnTo>
                  <a:lnTo>
                    <a:pt x="91" y="95"/>
                  </a:lnTo>
                  <a:lnTo>
                    <a:pt x="100" y="92"/>
                  </a:lnTo>
                  <a:lnTo>
                    <a:pt x="112" y="92"/>
                  </a:lnTo>
                  <a:lnTo>
                    <a:pt x="124" y="90"/>
                  </a:lnTo>
                  <a:lnTo>
                    <a:pt x="133" y="90"/>
                  </a:lnTo>
                  <a:lnTo>
                    <a:pt x="140" y="85"/>
                  </a:lnTo>
                  <a:lnTo>
                    <a:pt x="150" y="80"/>
                  </a:lnTo>
                  <a:lnTo>
                    <a:pt x="157" y="78"/>
                  </a:lnTo>
                  <a:lnTo>
                    <a:pt x="166" y="73"/>
                  </a:lnTo>
                  <a:lnTo>
                    <a:pt x="171" y="68"/>
                  </a:lnTo>
                  <a:lnTo>
                    <a:pt x="176" y="66"/>
                  </a:lnTo>
                  <a:lnTo>
                    <a:pt x="183" y="61"/>
                  </a:lnTo>
                  <a:lnTo>
                    <a:pt x="188" y="57"/>
                  </a:lnTo>
                  <a:lnTo>
                    <a:pt x="195" y="47"/>
                  </a:lnTo>
                  <a:lnTo>
                    <a:pt x="202" y="42"/>
                  </a:lnTo>
                  <a:lnTo>
                    <a:pt x="204" y="38"/>
                  </a:lnTo>
                  <a:lnTo>
                    <a:pt x="207" y="38"/>
                  </a:lnTo>
                  <a:lnTo>
                    <a:pt x="204" y="35"/>
                  </a:lnTo>
                  <a:lnTo>
                    <a:pt x="202" y="30"/>
                  </a:lnTo>
                  <a:lnTo>
                    <a:pt x="195" y="23"/>
                  </a:lnTo>
                  <a:lnTo>
                    <a:pt x="190" y="19"/>
                  </a:lnTo>
                  <a:lnTo>
                    <a:pt x="185" y="11"/>
                  </a:lnTo>
                  <a:lnTo>
                    <a:pt x="181" y="4"/>
                  </a:lnTo>
                  <a:lnTo>
                    <a:pt x="178" y="0"/>
                  </a:lnTo>
                  <a:lnTo>
                    <a:pt x="183" y="0"/>
                  </a:lnTo>
                  <a:lnTo>
                    <a:pt x="185" y="0"/>
                  </a:lnTo>
                  <a:lnTo>
                    <a:pt x="188" y="0"/>
                  </a:lnTo>
                  <a:lnTo>
                    <a:pt x="192" y="0"/>
                  </a:lnTo>
                  <a:lnTo>
                    <a:pt x="200" y="2"/>
                  </a:lnTo>
                  <a:lnTo>
                    <a:pt x="207" y="2"/>
                  </a:lnTo>
                  <a:lnTo>
                    <a:pt x="214" y="4"/>
                  </a:lnTo>
                  <a:lnTo>
                    <a:pt x="221" y="7"/>
                  </a:lnTo>
                  <a:lnTo>
                    <a:pt x="228" y="11"/>
                  </a:lnTo>
                  <a:lnTo>
                    <a:pt x="235" y="11"/>
                  </a:lnTo>
                  <a:lnTo>
                    <a:pt x="242" y="16"/>
                  </a:lnTo>
                  <a:lnTo>
                    <a:pt x="247" y="19"/>
                  </a:lnTo>
                  <a:lnTo>
                    <a:pt x="254" y="23"/>
                  </a:lnTo>
                  <a:lnTo>
                    <a:pt x="259" y="30"/>
                  </a:lnTo>
                  <a:lnTo>
                    <a:pt x="261" y="40"/>
                  </a:lnTo>
                  <a:lnTo>
                    <a:pt x="256" y="45"/>
                  </a:lnTo>
                  <a:lnTo>
                    <a:pt x="252" y="47"/>
                  </a:lnTo>
                  <a:lnTo>
                    <a:pt x="245" y="49"/>
                  </a:lnTo>
                  <a:lnTo>
                    <a:pt x="237" y="49"/>
                  </a:lnTo>
                  <a:lnTo>
                    <a:pt x="233" y="49"/>
                  </a:lnTo>
                  <a:lnTo>
                    <a:pt x="228" y="49"/>
                  </a:lnTo>
                  <a:lnTo>
                    <a:pt x="223" y="47"/>
                  </a:lnTo>
                  <a:lnTo>
                    <a:pt x="221" y="49"/>
                  </a:lnTo>
                  <a:lnTo>
                    <a:pt x="214" y="54"/>
                  </a:lnTo>
                  <a:lnTo>
                    <a:pt x="211" y="59"/>
                  </a:lnTo>
                  <a:lnTo>
                    <a:pt x="207" y="64"/>
                  </a:lnTo>
                  <a:lnTo>
                    <a:pt x="202" y="71"/>
                  </a:lnTo>
                  <a:lnTo>
                    <a:pt x="197" y="76"/>
                  </a:lnTo>
                  <a:lnTo>
                    <a:pt x="190" y="80"/>
                  </a:lnTo>
                  <a:lnTo>
                    <a:pt x="185" y="87"/>
                  </a:lnTo>
                  <a:lnTo>
                    <a:pt x="178" y="92"/>
                  </a:lnTo>
                  <a:lnTo>
                    <a:pt x="173" y="99"/>
                  </a:lnTo>
                  <a:lnTo>
                    <a:pt x="166" y="102"/>
                  </a:lnTo>
                  <a:lnTo>
                    <a:pt x="162" y="106"/>
                  </a:lnTo>
                  <a:lnTo>
                    <a:pt x="155" y="111"/>
                  </a:lnTo>
                  <a:lnTo>
                    <a:pt x="150" y="116"/>
                  </a:lnTo>
                  <a:lnTo>
                    <a:pt x="143" y="116"/>
                  </a:lnTo>
                  <a:lnTo>
                    <a:pt x="136" y="118"/>
                  </a:lnTo>
                  <a:lnTo>
                    <a:pt x="128" y="118"/>
                  </a:lnTo>
                  <a:lnTo>
                    <a:pt x="121" y="118"/>
                  </a:lnTo>
                  <a:lnTo>
                    <a:pt x="114" y="118"/>
                  </a:lnTo>
                  <a:lnTo>
                    <a:pt x="107" y="118"/>
                  </a:lnTo>
                  <a:lnTo>
                    <a:pt x="98" y="118"/>
                  </a:lnTo>
                  <a:lnTo>
                    <a:pt x="91" y="118"/>
                  </a:lnTo>
                  <a:lnTo>
                    <a:pt x="81" y="116"/>
                  </a:lnTo>
                  <a:lnTo>
                    <a:pt x="74" y="116"/>
                  </a:lnTo>
                  <a:lnTo>
                    <a:pt x="67" y="114"/>
                  </a:lnTo>
                  <a:lnTo>
                    <a:pt x="62" y="114"/>
                  </a:lnTo>
                  <a:lnTo>
                    <a:pt x="55" y="114"/>
                  </a:lnTo>
                  <a:lnTo>
                    <a:pt x="50" y="114"/>
                  </a:lnTo>
                  <a:lnTo>
                    <a:pt x="45" y="114"/>
                  </a:lnTo>
                  <a:lnTo>
                    <a:pt x="36" y="111"/>
                  </a:lnTo>
                  <a:lnTo>
                    <a:pt x="31" y="109"/>
                  </a:lnTo>
                  <a:lnTo>
                    <a:pt x="24" y="104"/>
                  </a:lnTo>
                  <a:lnTo>
                    <a:pt x="17" y="99"/>
                  </a:lnTo>
                  <a:lnTo>
                    <a:pt x="10" y="95"/>
                  </a:lnTo>
                  <a:lnTo>
                    <a:pt x="5" y="92"/>
                  </a:lnTo>
                  <a:lnTo>
                    <a:pt x="0"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66" name="Freeform 67"/>
            <p:cNvSpPr>
              <a:spLocks/>
            </p:cNvSpPr>
            <p:nvPr/>
          </p:nvSpPr>
          <p:spPr bwMode="auto">
            <a:xfrm>
              <a:off x="7065" y="7906"/>
              <a:ext cx="368" cy="204"/>
            </a:xfrm>
            <a:custGeom>
              <a:avLst/>
              <a:gdLst>
                <a:gd name="T0" fmla="*/ 72 w 368"/>
                <a:gd name="T1" fmla="*/ 201 h 204"/>
                <a:gd name="T2" fmla="*/ 60 w 368"/>
                <a:gd name="T3" fmla="*/ 192 h 204"/>
                <a:gd name="T4" fmla="*/ 43 w 368"/>
                <a:gd name="T5" fmla="*/ 173 h 204"/>
                <a:gd name="T6" fmla="*/ 26 w 368"/>
                <a:gd name="T7" fmla="*/ 154 h 204"/>
                <a:gd name="T8" fmla="*/ 19 w 368"/>
                <a:gd name="T9" fmla="*/ 140 h 204"/>
                <a:gd name="T10" fmla="*/ 15 w 368"/>
                <a:gd name="T11" fmla="*/ 128 h 204"/>
                <a:gd name="T12" fmla="*/ 10 w 368"/>
                <a:gd name="T13" fmla="*/ 116 h 204"/>
                <a:gd name="T14" fmla="*/ 8 w 368"/>
                <a:gd name="T15" fmla="*/ 104 h 204"/>
                <a:gd name="T16" fmla="*/ 3 w 368"/>
                <a:gd name="T17" fmla="*/ 90 h 204"/>
                <a:gd name="T18" fmla="*/ 0 w 368"/>
                <a:gd name="T19" fmla="*/ 76 h 204"/>
                <a:gd name="T20" fmla="*/ 3 w 368"/>
                <a:gd name="T21" fmla="*/ 76 h 204"/>
                <a:gd name="T22" fmla="*/ 12 w 368"/>
                <a:gd name="T23" fmla="*/ 78 h 204"/>
                <a:gd name="T24" fmla="*/ 29 w 368"/>
                <a:gd name="T25" fmla="*/ 80 h 204"/>
                <a:gd name="T26" fmla="*/ 41 w 368"/>
                <a:gd name="T27" fmla="*/ 83 h 204"/>
                <a:gd name="T28" fmla="*/ 55 w 368"/>
                <a:gd name="T29" fmla="*/ 85 h 204"/>
                <a:gd name="T30" fmla="*/ 74 w 368"/>
                <a:gd name="T31" fmla="*/ 85 h 204"/>
                <a:gd name="T32" fmla="*/ 136 w 368"/>
                <a:gd name="T33" fmla="*/ 76 h 204"/>
                <a:gd name="T34" fmla="*/ 136 w 368"/>
                <a:gd name="T35" fmla="*/ 88 h 204"/>
                <a:gd name="T36" fmla="*/ 140 w 368"/>
                <a:gd name="T37" fmla="*/ 97 h 204"/>
                <a:gd name="T38" fmla="*/ 155 w 368"/>
                <a:gd name="T39" fmla="*/ 107 h 204"/>
                <a:gd name="T40" fmla="*/ 176 w 368"/>
                <a:gd name="T41" fmla="*/ 114 h 204"/>
                <a:gd name="T42" fmla="*/ 197 w 368"/>
                <a:gd name="T43" fmla="*/ 116 h 204"/>
                <a:gd name="T44" fmla="*/ 214 w 368"/>
                <a:gd name="T45" fmla="*/ 116 h 204"/>
                <a:gd name="T46" fmla="*/ 223 w 368"/>
                <a:gd name="T47" fmla="*/ 118 h 204"/>
                <a:gd name="T48" fmla="*/ 368 w 368"/>
                <a:gd name="T49" fmla="*/ 9 h 204"/>
                <a:gd name="T50" fmla="*/ 214 w 368"/>
                <a:gd name="T51" fmla="*/ 133 h 204"/>
                <a:gd name="T52" fmla="*/ 211 w 368"/>
                <a:gd name="T53" fmla="*/ 133 h 204"/>
                <a:gd name="T54" fmla="*/ 200 w 368"/>
                <a:gd name="T55" fmla="*/ 133 h 204"/>
                <a:gd name="T56" fmla="*/ 185 w 368"/>
                <a:gd name="T57" fmla="*/ 133 h 204"/>
                <a:gd name="T58" fmla="*/ 169 w 368"/>
                <a:gd name="T59" fmla="*/ 133 h 204"/>
                <a:gd name="T60" fmla="*/ 150 w 368"/>
                <a:gd name="T61" fmla="*/ 130 h 204"/>
                <a:gd name="T62" fmla="*/ 131 w 368"/>
                <a:gd name="T63" fmla="*/ 126 h 204"/>
                <a:gd name="T64" fmla="*/ 117 w 368"/>
                <a:gd name="T65" fmla="*/ 114 h 204"/>
                <a:gd name="T66" fmla="*/ 107 w 368"/>
                <a:gd name="T67" fmla="*/ 99 h 204"/>
                <a:gd name="T68" fmla="*/ 98 w 368"/>
                <a:gd name="T69" fmla="*/ 102 h 204"/>
                <a:gd name="T70" fmla="*/ 79 w 368"/>
                <a:gd name="T71" fmla="*/ 107 h 204"/>
                <a:gd name="T72" fmla="*/ 64 w 368"/>
                <a:gd name="T73" fmla="*/ 107 h 204"/>
                <a:gd name="T74" fmla="*/ 55 w 368"/>
                <a:gd name="T75" fmla="*/ 109 h 204"/>
                <a:gd name="T76" fmla="*/ 36 w 368"/>
                <a:gd name="T77" fmla="*/ 107 h 204"/>
                <a:gd name="T78" fmla="*/ 36 w 368"/>
                <a:gd name="T79" fmla="*/ 116 h 204"/>
                <a:gd name="T80" fmla="*/ 38 w 368"/>
                <a:gd name="T81" fmla="*/ 133 h 204"/>
                <a:gd name="T82" fmla="*/ 45 w 368"/>
                <a:gd name="T83" fmla="*/ 147 h 204"/>
                <a:gd name="T84" fmla="*/ 53 w 368"/>
                <a:gd name="T85" fmla="*/ 159 h 204"/>
                <a:gd name="T86" fmla="*/ 64 w 368"/>
                <a:gd name="T87" fmla="*/ 175 h 204"/>
                <a:gd name="T88" fmla="*/ 76 w 368"/>
                <a:gd name="T89" fmla="*/ 190 h 204"/>
                <a:gd name="T90" fmla="*/ 86 w 368"/>
                <a:gd name="T91" fmla="*/ 201 h 204"/>
                <a:gd name="T92" fmla="*/ 74 w 368"/>
                <a:gd name="T93" fmla="*/ 204 h 2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68"/>
                <a:gd name="T142" fmla="*/ 0 h 204"/>
                <a:gd name="T143" fmla="*/ 368 w 368"/>
                <a:gd name="T144" fmla="*/ 204 h 2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68" h="204">
                  <a:moveTo>
                    <a:pt x="74" y="204"/>
                  </a:moveTo>
                  <a:lnTo>
                    <a:pt x="72" y="201"/>
                  </a:lnTo>
                  <a:lnTo>
                    <a:pt x="67" y="199"/>
                  </a:lnTo>
                  <a:lnTo>
                    <a:pt x="60" y="192"/>
                  </a:lnTo>
                  <a:lnTo>
                    <a:pt x="53" y="183"/>
                  </a:lnTo>
                  <a:lnTo>
                    <a:pt x="43" y="173"/>
                  </a:lnTo>
                  <a:lnTo>
                    <a:pt x="34" y="164"/>
                  </a:lnTo>
                  <a:lnTo>
                    <a:pt x="26" y="154"/>
                  </a:lnTo>
                  <a:lnTo>
                    <a:pt x="22" y="145"/>
                  </a:lnTo>
                  <a:lnTo>
                    <a:pt x="19" y="140"/>
                  </a:lnTo>
                  <a:lnTo>
                    <a:pt x="17" y="133"/>
                  </a:lnTo>
                  <a:lnTo>
                    <a:pt x="15" y="128"/>
                  </a:lnTo>
                  <a:lnTo>
                    <a:pt x="12" y="123"/>
                  </a:lnTo>
                  <a:lnTo>
                    <a:pt x="10" y="116"/>
                  </a:lnTo>
                  <a:lnTo>
                    <a:pt x="10" y="111"/>
                  </a:lnTo>
                  <a:lnTo>
                    <a:pt x="8" y="104"/>
                  </a:lnTo>
                  <a:lnTo>
                    <a:pt x="8" y="99"/>
                  </a:lnTo>
                  <a:lnTo>
                    <a:pt x="3" y="90"/>
                  </a:lnTo>
                  <a:lnTo>
                    <a:pt x="3" y="83"/>
                  </a:lnTo>
                  <a:lnTo>
                    <a:pt x="0" y="76"/>
                  </a:lnTo>
                  <a:lnTo>
                    <a:pt x="3" y="76"/>
                  </a:lnTo>
                  <a:lnTo>
                    <a:pt x="5" y="76"/>
                  </a:lnTo>
                  <a:lnTo>
                    <a:pt x="12" y="78"/>
                  </a:lnTo>
                  <a:lnTo>
                    <a:pt x="22" y="80"/>
                  </a:lnTo>
                  <a:lnTo>
                    <a:pt x="29" y="80"/>
                  </a:lnTo>
                  <a:lnTo>
                    <a:pt x="34" y="83"/>
                  </a:lnTo>
                  <a:lnTo>
                    <a:pt x="41" y="83"/>
                  </a:lnTo>
                  <a:lnTo>
                    <a:pt x="48" y="85"/>
                  </a:lnTo>
                  <a:lnTo>
                    <a:pt x="55" y="85"/>
                  </a:lnTo>
                  <a:lnTo>
                    <a:pt x="64" y="85"/>
                  </a:lnTo>
                  <a:lnTo>
                    <a:pt x="74" y="85"/>
                  </a:lnTo>
                  <a:lnTo>
                    <a:pt x="83" y="85"/>
                  </a:lnTo>
                  <a:lnTo>
                    <a:pt x="136" y="76"/>
                  </a:lnTo>
                  <a:lnTo>
                    <a:pt x="133" y="78"/>
                  </a:lnTo>
                  <a:lnTo>
                    <a:pt x="136" y="88"/>
                  </a:lnTo>
                  <a:lnTo>
                    <a:pt x="136" y="90"/>
                  </a:lnTo>
                  <a:lnTo>
                    <a:pt x="140" y="97"/>
                  </a:lnTo>
                  <a:lnTo>
                    <a:pt x="145" y="102"/>
                  </a:lnTo>
                  <a:lnTo>
                    <a:pt x="155" y="107"/>
                  </a:lnTo>
                  <a:lnTo>
                    <a:pt x="164" y="109"/>
                  </a:lnTo>
                  <a:lnTo>
                    <a:pt x="176" y="114"/>
                  </a:lnTo>
                  <a:lnTo>
                    <a:pt x="185" y="114"/>
                  </a:lnTo>
                  <a:lnTo>
                    <a:pt x="197" y="116"/>
                  </a:lnTo>
                  <a:lnTo>
                    <a:pt x="204" y="116"/>
                  </a:lnTo>
                  <a:lnTo>
                    <a:pt x="214" y="116"/>
                  </a:lnTo>
                  <a:lnTo>
                    <a:pt x="219" y="116"/>
                  </a:lnTo>
                  <a:lnTo>
                    <a:pt x="223" y="118"/>
                  </a:lnTo>
                  <a:lnTo>
                    <a:pt x="356" y="0"/>
                  </a:lnTo>
                  <a:lnTo>
                    <a:pt x="368" y="9"/>
                  </a:lnTo>
                  <a:lnTo>
                    <a:pt x="245" y="133"/>
                  </a:lnTo>
                  <a:lnTo>
                    <a:pt x="214" y="133"/>
                  </a:lnTo>
                  <a:lnTo>
                    <a:pt x="211" y="133"/>
                  </a:lnTo>
                  <a:lnTo>
                    <a:pt x="204" y="133"/>
                  </a:lnTo>
                  <a:lnTo>
                    <a:pt x="200" y="133"/>
                  </a:lnTo>
                  <a:lnTo>
                    <a:pt x="192" y="133"/>
                  </a:lnTo>
                  <a:lnTo>
                    <a:pt x="185" y="133"/>
                  </a:lnTo>
                  <a:lnTo>
                    <a:pt x="176" y="133"/>
                  </a:lnTo>
                  <a:lnTo>
                    <a:pt x="169" y="133"/>
                  </a:lnTo>
                  <a:lnTo>
                    <a:pt x="159" y="133"/>
                  </a:lnTo>
                  <a:lnTo>
                    <a:pt x="150" y="130"/>
                  </a:lnTo>
                  <a:lnTo>
                    <a:pt x="140" y="128"/>
                  </a:lnTo>
                  <a:lnTo>
                    <a:pt x="131" y="126"/>
                  </a:lnTo>
                  <a:lnTo>
                    <a:pt x="124" y="121"/>
                  </a:lnTo>
                  <a:lnTo>
                    <a:pt x="117" y="114"/>
                  </a:lnTo>
                  <a:lnTo>
                    <a:pt x="109" y="107"/>
                  </a:lnTo>
                  <a:lnTo>
                    <a:pt x="107" y="99"/>
                  </a:lnTo>
                  <a:lnTo>
                    <a:pt x="102" y="99"/>
                  </a:lnTo>
                  <a:lnTo>
                    <a:pt x="98" y="102"/>
                  </a:lnTo>
                  <a:lnTo>
                    <a:pt x="88" y="104"/>
                  </a:lnTo>
                  <a:lnTo>
                    <a:pt x="79" y="107"/>
                  </a:lnTo>
                  <a:lnTo>
                    <a:pt x="72" y="107"/>
                  </a:lnTo>
                  <a:lnTo>
                    <a:pt x="64" y="107"/>
                  </a:lnTo>
                  <a:lnTo>
                    <a:pt x="60" y="109"/>
                  </a:lnTo>
                  <a:lnTo>
                    <a:pt x="55" y="109"/>
                  </a:lnTo>
                  <a:lnTo>
                    <a:pt x="43" y="109"/>
                  </a:lnTo>
                  <a:lnTo>
                    <a:pt x="36" y="107"/>
                  </a:lnTo>
                  <a:lnTo>
                    <a:pt x="36" y="111"/>
                  </a:lnTo>
                  <a:lnTo>
                    <a:pt x="36" y="116"/>
                  </a:lnTo>
                  <a:lnTo>
                    <a:pt x="38" y="126"/>
                  </a:lnTo>
                  <a:lnTo>
                    <a:pt x="38" y="133"/>
                  </a:lnTo>
                  <a:lnTo>
                    <a:pt x="41" y="140"/>
                  </a:lnTo>
                  <a:lnTo>
                    <a:pt x="45" y="147"/>
                  </a:lnTo>
                  <a:lnTo>
                    <a:pt x="48" y="154"/>
                  </a:lnTo>
                  <a:lnTo>
                    <a:pt x="53" y="159"/>
                  </a:lnTo>
                  <a:lnTo>
                    <a:pt x="57" y="166"/>
                  </a:lnTo>
                  <a:lnTo>
                    <a:pt x="64" y="175"/>
                  </a:lnTo>
                  <a:lnTo>
                    <a:pt x="72" y="183"/>
                  </a:lnTo>
                  <a:lnTo>
                    <a:pt x="76" y="190"/>
                  </a:lnTo>
                  <a:lnTo>
                    <a:pt x="83" y="197"/>
                  </a:lnTo>
                  <a:lnTo>
                    <a:pt x="86" y="201"/>
                  </a:lnTo>
                  <a:lnTo>
                    <a:pt x="88" y="201"/>
                  </a:lnTo>
                  <a:lnTo>
                    <a:pt x="74" y="2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67" name="Freeform 68"/>
            <p:cNvSpPr>
              <a:spLocks/>
            </p:cNvSpPr>
            <p:nvPr/>
          </p:nvSpPr>
          <p:spPr bwMode="auto">
            <a:xfrm>
              <a:off x="7366" y="7934"/>
              <a:ext cx="93" cy="71"/>
            </a:xfrm>
            <a:custGeom>
              <a:avLst/>
              <a:gdLst>
                <a:gd name="T0" fmla="*/ 0 w 93"/>
                <a:gd name="T1" fmla="*/ 71 h 71"/>
                <a:gd name="T2" fmla="*/ 74 w 93"/>
                <a:gd name="T3" fmla="*/ 0 h 71"/>
                <a:gd name="T4" fmla="*/ 93 w 93"/>
                <a:gd name="T5" fmla="*/ 17 h 71"/>
                <a:gd name="T6" fmla="*/ 29 w 93"/>
                <a:gd name="T7" fmla="*/ 71 h 71"/>
                <a:gd name="T8" fmla="*/ 0 w 93"/>
                <a:gd name="T9" fmla="*/ 71 h 71"/>
                <a:gd name="T10" fmla="*/ 0 w 93"/>
                <a:gd name="T11" fmla="*/ 71 h 71"/>
                <a:gd name="T12" fmla="*/ 0 60000 65536"/>
                <a:gd name="T13" fmla="*/ 0 60000 65536"/>
                <a:gd name="T14" fmla="*/ 0 60000 65536"/>
                <a:gd name="T15" fmla="*/ 0 60000 65536"/>
                <a:gd name="T16" fmla="*/ 0 60000 65536"/>
                <a:gd name="T17" fmla="*/ 0 60000 65536"/>
                <a:gd name="T18" fmla="*/ 0 w 93"/>
                <a:gd name="T19" fmla="*/ 0 h 71"/>
                <a:gd name="T20" fmla="*/ 93 w 93"/>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93" h="71">
                  <a:moveTo>
                    <a:pt x="0" y="71"/>
                  </a:moveTo>
                  <a:lnTo>
                    <a:pt x="74" y="0"/>
                  </a:lnTo>
                  <a:lnTo>
                    <a:pt x="93" y="17"/>
                  </a:lnTo>
                  <a:lnTo>
                    <a:pt x="29" y="71"/>
                  </a:lnTo>
                  <a:lnTo>
                    <a:pt x="0"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68" name="Freeform 69"/>
            <p:cNvSpPr>
              <a:spLocks/>
            </p:cNvSpPr>
            <p:nvPr/>
          </p:nvSpPr>
          <p:spPr bwMode="auto">
            <a:xfrm>
              <a:off x="7445" y="7946"/>
              <a:ext cx="130" cy="292"/>
            </a:xfrm>
            <a:custGeom>
              <a:avLst/>
              <a:gdLst>
                <a:gd name="T0" fmla="*/ 2 w 130"/>
                <a:gd name="T1" fmla="*/ 14 h 292"/>
                <a:gd name="T2" fmla="*/ 16 w 130"/>
                <a:gd name="T3" fmla="*/ 21 h 292"/>
                <a:gd name="T4" fmla="*/ 31 w 130"/>
                <a:gd name="T5" fmla="*/ 31 h 292"/>
                <a:gd name="T6" fmla="*/ 47 w 130"/>
                <a:gd name="T7" fmla="*/ 45 h 292"/>
                <a:gd name="T8" fmla="*/ 64 w 130"/>
                <a:gd name="T9" fmla="*/ 59 h 292"/>
                <a:gd name="T10" fmla="*/ 78 w 130"/>
                <a:gd name="T11" fmla="*/ 76 h 292"/>
                <a:gd name="T12" fmla="*/ 87 w 130"/>
                <a:gd name="T13" fmla="*/ 93 h 292"/>
                <a:gd name="T14" fmla="*/ 95 w 130"/>
                <a:gd name="T15" fmla="*/ 105 h 292"/>
                <a:gd name="T16" fmla="*/ 97 w 130"/>
                <a:gd name="T17" fmla="*/ 116 h 292"/>
                <a:gd name="T18" fmla="*/ 99 w 130"/>
                <a:gd name="T19" fmla="*/ 128 h 292"/>
                <a:gd name="T20" fmla="*/ 102 w 130"/>
                <a:gd name="T21" fmla="*/ 140 h 292"/>
                <a:gd name="T22" fmla="*/ 104 w 130"/>
                <a:gd name="T23" fmla="*/ 152 h 292"/>
                <a:gd name="T24" fmla="*/ 104 w 130"/>
                <a:gd name="T25" fmla="*/ 166 h 292"/>
                <a:gd name="T26" fmla="*/ 102 w 130"/>
                <a:gd name="T27" fmla="*/ 180 h 292"/>
                <a:gd name="T28" fmla="*/ 102 w 130"/>
                <a:gd name="T29" fmla="*/ 190 h 292"/>
                <a:gd name="T30" fmla="*/ 99 w 130"/>
                <a:gd name="T31" fmla="*/ 204 h 292"/>
                <a:gd name="T32" fmla="*/ 95 w 130"/>
                <a:gd name="T33" fmla="*/ 218 h 292"/>
                <a:gd name="T34" fmla="*/ 92 w 130"/>
                <a:gd name="T35" fmla="*/ 237 h 292"/>
                <a:gd name="T36" fmla="*/ 87 w 130"/>
                <a:gd name="T37" fmla="*/ 249 h 292"/>
                <a:gd name="T38" fmla="*/ 87 w 130"/>
                <a:gd name="T39" fmla="*/ 259 h 292"/>
                <a:gd name="T40" fmla="*/ 111 w 130"/>
                <a:gd name="T41" fmla="*/ 292 h 292"/>
                <a:gd name="T42" fmla="*/ 111 w 130"/>
                <a:gd name="T43" fmla="*/ 287 h 292"/>
                <a:gd name="T44" fmla="*/ 114 w 130"/>
                <a:gd name="T45" fmla="*/ 273 h 292"/>
                <a:gd name="T46" fmla="*/ 118 w 130"/>
                <a:gd name="T47" fmla="*/ 252 h 292"/>
                <a:gd name="T48" fmla="*/ 121 w 130"/>
                <a:gd name="T49" fmla="*/ 240 h 292"/>
                <a:gd name="T50" fmla="*/ 123 w 130"/>
                <a:gd name="T51" fmla="*/ 226 h 292"/>
                <a:gd name="T52" fmla="*/ 125 w 130"/>
                <a:gd name="T53" fmla="*/ 211 h 292"/>
                <a:gd name="T54" fmla="*/ 128 w 130"/>
                <a:gd name="T55" fmla="*/ 197 h 292"/>
                <a:gd name="T56" fmla="*/ 128 w 130"/>
                <a:gd name="T57" fmla="*/ 180 h 292"/>
                <a:gd name="T58" fmla="*/ 130 w 130"/>
                <a:gd name="T59" fmla="*/ 166 h 292"/>
                <a:gd name="T60" fmla="*/ 130 w 130"/>
                <a:gd name="T61" fmla="*/ 150 h 292"/>
                <a:gd name="T62" fmla="*/ 130 w 130"/>
                <a:gd name="T63" fmla="*/ 135 h 292"/>
                <a:gd name="T64" fmla="*/ 128 w 130"/>
                <a:gd name="T65" fmla="*/ 121 h 292"/>
                <a:gd name="T66" fmla="*/ 128 w 130"/>
                <a:gd name="T67" fmla="*/ 109 h 292"/>
                <a:gd name="T68" fmla="*/ 123 w 130"/>
                <a:gd name="T69" fmla="*/ 95 h 292"/>
                <a:gd name="T70" fmla="*/ 116 w 130"/>
                <a:gd name="T71" fmla="*/ 83 h 292"/>
                <a:gd name="T72" fmla="*/ 109 w 130"/>
                <a:gd name="T73" fmla="*/ 71 h 292"/>
                <a:gd name="T74" fmla="*/ 102 w 130"/>
                <a:gd name="T75" fmla="*/ 62 h 292"/>
                <a:gd name="T76" fmla="*/ 80 w 130"/>
                <a:gd name="T77" fmla="*/ 43 h 292"/>
                <a:gd name="T78" fmla="*/ 61 w 130"/>
                <a:gd name="T79" fmla="*/ 29 h 292"/>
                <a:gd name="T80" fmla="*/ 40 w 130"/>
                <a:gd name="T81" fmla="*/ 14 h 292"/>
                <a:gd name="T82" fmla="*/ 23 w 130"/>
                <a:gd name="T83" fmla="*/ 5 h 292"/>
                <a:gd name="T84" fmla="*/ 12 w 130"/>
                <a:gd name="T85" fmla="*/ 0 h 292"/>
                <a:gd name="T86" fmla="*/ 0 w 130"/>
                <a:gd name="T87" fmla="*/ 12 h 2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0"/>
                <a:gd name="T133" fmla="*/ 0 h 292"/>
                <a:gd name="T134" fmla="*/ 130 w 130"/>
                <a:gd name="T135" fmla="*/ 292 h 2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0" h="292">
                  <a:moveTo>
                    <a:pt x="0" y="12"/>
                  </a:moveTo>
                  <a:lnTo>
                    <a:pt x="2" y="14"/>
                  </a:lnTo>
                  <a:lnTo>
                    <a:pt x="12" y="19"/>
                  </a:lnTo>
                  <a:lnTo>
                    <a:pt x="16" y="21"/>
                  </a:lnTo>
                  <a:lnTo>
                    <a:pt x="23" y="26"/>
                  </a:lnTo>
                  <a:lnTo>
                    <a:pt x="31" y="31"/>
                  </a:lnTo>
                  <a:lnTo>
                    <a:pt x="40" y="38"/>
                  </a:lnTo>
                  <a:lnTo>
                    <a:pt x="47" y="45"/>
                  </a:lnTo>
                  <a:lnTo>
                    <a:pt x="57" y="52"/>
                  </a:lnTo>
                  <a:lnTo>
                    <a:pt x="64" y="59"/>
                  </a:lnTo>
                  <a:lnTo>
                    <a:pt x="73" y="69"/>
                  </a:lnTo>
                  <a:lnTo>
                    <a:pt x="78" y="76"/>
                  </a:lnTo>
                  <a:lnTo>
                    <a:pt x="87" y="88"/>
                  </a:lnTo>
                  <a:lnTo>
                    <a:pt x="87" y="93"/>
                  </a:lnTo>
                  <a:lnTo>
                    <a:pt x="92" y="97"/>
                  </a:lnTo>
                  <a:lnTo>
                    <a:pt x="95" y="105"/>
                  </a:lnTo>
                  <a:lnTo>
                    <a:pt x="97" y="109"/>
                  </a:lnTo>
                  <a:lnTo>
                    <a:pt x="97" y="116"/>
                  </a:lnTo>
                  <a:lnTo>
                    <a:pt x="99" y="121"/>
                  </a:lnTo>
                  <a:lnTo>
                    <a:pt x="99" y="128"/>
                  </a:lnTo>
                  <a:lnTo>
                    <a:pt x="102" y="135"/>
                  </a:lnTo>
                  <a:lnTo>
                    <a:pt x="102" y="140"/>
                  </a:lnTo>
                  <a:lnTo>
                    <a:pt x="104" y="147"/>
                  </a:lnTo>
                  <a:lnTo>
                    <a:pt x="104" y="152"/>
                  </a:lnTo>
                  <a:lnTo>
                    <a:pt x="104" y="161"/>
                  </a:lnTo>
                  <a:lnTo>
                    <a:pt x="104" y="166"/>
                  </a:lnTo>
                  <a:lnTo>
                    <a:pt x="104" y="173"/>
                  </a:lnTo>
                  <a:lnTo>
                    <a:pt x="102" y="180"/>
                  </a:lnTo>
                  <a:lnTo>
                    <a:pt x="102" y="185"/>
                  </a:lnTo>
                  <a:lnTo>
                    <a:pt x="102" y="190"/>
                  </a:lnTo>
                  <a:lnTo>
                    <a:pt x="99" y="197"/>
                  </a:lnTo>
                  <a:lnTo>
                    <a:pt x="99" y="204"/>
                  </a:lnTo>
                  <a:lnTo>
                    <a:pt x="99" y="209"/>
                  </a:lnTo>
                  <a:lnTo>
                    <a:pt x="95" y="218"/>
                  </a:lnTo>
                  <a:lnTo>
                    <a:pt x="95" y="230"/>
                  </a:lnTo>
                  <a:lnTo>
                    <a:pt x="92" y="237"/>
                  </a:lnTo>
                  <a:lnTo>
                    <a:pt x="90" y="245"/>
                  </a:lnTo>
                  <a:lnTo>
                    <a:pt x="87" y="249"/>
                  </a:lnTo>
                  <a:lnTo>
                    <a:pt x="87" y="256"/>
                  </a:lnTo>
                  <a:lnTo>
                    <a:pt x="87" y="259"/>
                  </a:lnTo>
                  <a:lnTo>
                    <a:pt x="111" y="292"/>
                  </a:lnTo>
                  <a:lnTo>
                    <a:pt x="111" y="290"/>
                  </a:lnTo>
                  <a:lnTo>
                    <a:pt x="111" y="287"/>
                  </a:lnTo>
                  <a:lnTo>
                    <a:pt x="111" y="280"/>
                  </a:lnTo>
                  <a:lnTo>
                    <a:pt x="114" y="273"/>
                  </a:lnTo>
                  <a:lnTo>
                    <a:pt x="116" y="261"/>
                  </a:lnTo>
                  <a:lnTo>
                    <a:pt x="118" y="252"/>
                  </a:lnTo>
                  <a:lnTo>
                    <a:pt x="118" y="245"/>
                  </a:lnTo>
                  <a:lnTo>
                    <a:pt x="121" y="240"/>
                  </a:lnTo>
                  <a:lnTo>
                    <a:pt x="123" y="233"/>
                  </a:lnTo>
                  <a:lnTo>
                    <a:pt x="123" y="226"/>
                  </a:lnTo>
                  <a:lnTo>
                    <a:pt x="123" y="218"/>
                  </a:lnTo>
                  <a:lnTo>
                    <a:pt x="125" y="211"/>
                  </a:lnTo>
                  <a:lnTo>
                    <a:pt x="125" y="204"/>
                  </a:lnTo>
                  <a:lnTo>
                    <a:pt x="128" y="197"/>
                  </a:lnTo>
                  <a:lnTo>
                    <a:pt x="128" y="188"/>
                  </a:lnTo>
                  <a:lnTo>
                    <a:pt x="128" y="180"/>
                  </a:lnTo>
                  <a:lnTo>
                    <a:pt x="130" y="173"/>
                  </a:lnTo>
                  <a:lnTo>
                    <a:pt x="130" y="166"/>
                  </a:lnTo>
                  <a:lnTo>
                    <a:pt x="130" y="157"/>
                  </a:lnTo>
                  <a:lnTo>
                    <a:pt x="130" y="150"/>
                  </a:lnTo>
                  <a:lnTo>
                    <a:pt x="130" y="143"/>
                  </a:lnTo>
                  <a:lnTo>
                    <a:pt x="130" y="135"/>
                  </a:lnTo>
                  <a:lnTo>
                    <a:pt x="130" y="126"/>
                  </a:lnTo>
                  <a:lnTo>
                    <a:pt x="128" y="121"/>
                  </a:lnTo>
                  <a:lnTo>
                    <a:pt x="128" y="114"/>
                  </a:lnTo>
                  <a:lnTo>
                    <a:pt x="128" y="109"/>
                  </a:lnTo>
                  <a:lnTo>
                    <a:pt x="123" y="102"/>
                  </a:lnTo>
                  <a:lnTo>
                    <a:pt x="123" y="95"/>
                  </a:lnTo>
                  <a:lnTo>
                    <a:pt x="118" y="88"/>
                  </a:lnTo>
                  <a:lnTo>
                    <a:pt x="116" y="83"/>
                  </a:lnTo>
                  <a:lnTo>
                    <a:pt x="114" y="76"/>
                  </a:lnTo>
                  <a:lnTo>
                    <a:pt x="109" y="71"/>
                  </a:lnTo>
                  <a:lnTo>
                    <a:pt x="104" y="64"/>
                  </a:lnTo>
                  <a:lnTo>
                    <a:pt x="102" y="62"/>
                  </a:lnTo>
                  <a:lnTo>
                    <a:pt x="90" y="52"/>
                  </a:lnTo>
                  <a:lnTo>
                    <a:pt x="80" y="43"/>
                  </a:lnTo>
                  <a:lnTo>
                    <a:pt x="71" y="33"/>
                  </a:lnTo>
                  <a:lnTo>
                    <a:pt x="61" y="29"/>
                  </a:lnTo>
                  <a:lnTo>
                    <a:pt x="50" y="21"/>
                  </a:lnTo>
                  <a:lnTo>
                    <a:pt x="40" y="14"/>
                  </a:lnTo>
                  <a:lnTo>
                    <a:pt x="31" y="10"/>
                  </a:lnTo>
                  <a:lnTo>
                    <a:pt x="23" y="5"/>
                  </a:lnTo>
                  <a:lnTo>
                    <a:pt x="16" y="2"/>
                  </a:lnTo>
                  <a:lnTo>
                    <a:pt x="12" y="0"/>
                  </a:lnTo>
                  <a:lnTo>
                    <a:pt x="9" y="0"/>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69" name="Freeform 70"/>
            <p:cNvSpPr>
              <a:spLocks/>
            </p:cNvSpPr>
            <p:nvPr/>
          </p:nvSpPr>
          <p:spPr bwMode="auto">
            <a:xfrm>
              <a:off x="7080" y="8143"/>
              <a:ext cx="694" cy="796"/>
            </a:xfrm>
            <a:custGeom>
              <a:avLst/>
              <a:gdLst>
                <a:gd name="T0" fmla="*/ 336 w 694"/>
                <a:gd name="T1" fmla="*/ 19 h 796"/>
                <a:gd name="T2" fmla="*/ 391 w 694"/>
                <a:gd name="T3" fmla="*/ 43 h 796"/>
                <a:gd name="T4" fmla="*/ 452 w 694"/>
                <a:gd name="T5" fmla="*/ 90 h 796"/>
                <a:gd name="T6" fmla="*/ 493 w 694"/>
                <a:gd name="T7" fmla="*/ 138 h 796"/>
                <a:gd name="T8" fmla="*/ 519 w 694"/>
                <a:gd name="T9" fmla="*/ 185 h 796"/>
                <a:gd name="T10" fmla="*/ 540 w 694"/>
                <a:gd name="T11" fmla="*/ 240 h 796"/>
                <a:gd name="T12" fmla="*/ 559 w 694"/>
                <a:gd name="T13" fmla="*/ 302 h 796"/>
                <a:gd name="T14" fmla="*/ 580 w 694"/>
                <a:gd name="T15" fmla="*/ 363 h 796"/>
                <a:gd name="T16" fmla="*/ 599 w 694"/>
                <a:gd name="T17" fmla="*/ 428 h 796"/>
                <a:gd name="T18" fmla="*/ 618 w 694"/>
                <a:gd name="T19" fmla="*/ 487 h 796"/>
                <a:gd name="T20" fmla="*/ 635 w 694"/>
                <a:gd name="T21" fmla="*/ 541 h 796"/>
                <a:gd name="T22" fmla="*/ 649 w 694"/>
                <a:gd name="T23" fmla="*/ 591 h 796"/>
                <a:gd name="T24" fmla="*/ 666 w 694"/>
                <a:gd name="T25" fmla="*/ 644 h 796"/>
                <a:gd name="T26" fmla="*/ 644 w 694"/>
                <a:gd name="T27" fmla="*/ 658 h 796"/>
                <a:gd name="T28" fmla="*/ 583 w 694"/>
                <a:gd name="T29" fmla="*/ 689 h 796"/>
                <a:gd name="T30" fmla="*/ 528 w 694"/>
                <a:gd name="T31" fmla="*/ 710 h 796"/>
                <a:gd name="T32" fmla="*/ 479 w 694"/>
                <a:gd name="T33" fmla="*/ 727 h 796"/>
                <a:gd name="T34" fmla="*/ 424 w 694"/>
                <a:gd name="T35" fmla="*/ 741 h 796"/>
                <a:gd name="T36" fmla="*/ 369 w 694"/>
                <a:gd name="T37" fmla="*/ 753 h 796"/>
                <a:gd name="T38" fmla="*/ 310 w 694"/>
                <a:gd name="T39" fmla="*/ 758 h 796"/>
                <a:gd name="T40" fmla="*/ 251 w 694"/>
                <a:gd name="T41" fmla="*/ 760 h 796"/>
                <a:gd name="T42" fmla="*/ 201 w 694"/>
                <a:gd name="T43" fmla="*/ 762 h 796"/>
                <a:gd name="T44" fmla="*/ 156 w 694"/>
                <a:gd name="T45" fmla="*/ 762 h 796"/>
                <a:gd name="T46" fmla="*/ 94 w 694"/>
                <a:gd name="T47" fmla="*/ 760 h 796"/>
                <a:gd name="T48" fmla="*/ 49 w 694"/>
                <a:gd name="T49" fmla="*/ 755 h 796"/>
                <a:gd name="T50" fmla="*/ 30 w 694"/>
                <a:gd name="T51" fmla="*/ 736 h 796"/>
                <a:gd name="T52" fmla="*/ 23 w 694"/>
                <a:gd name="T53" fmla="*/ 672 h 796"/>
                <a:gd name="T54" fmla="*/ 7 w 694"/>
                <a:gd name="T55" fmla="*/ 750 h 796"/>
                <a:gd name="T56" fmla="*/ 23 w 694"/>
                <a:gd name="T57" fmla="*/ 777 h 796"/>
                <a:gd name="T58" fmla="*/ 83 w 694"/>
                <a:gd name="T59" fmla="*/ 786 h 796"/>
                <a:gd name="T60" fmla="*/ 135 w 694"/>
                <a:gd name="T61" fmla="*/ 791 h 796"/>
                <a:gd name="T62" fmla="*/ 180 w 694"/>
                <a:gd name="T63" fmla="*/ 793 h 796"/>
                <a:gd name="T64" fmla="*/ 225 w 694"/>
                <a:gd name="T65" fmla="*/ 793 h 796"/>
                <a:gd name="T66" fmla="*/ 270 w 694"/>
                <a:gd name="T67" fmla="*/ 796 h 796"/>
                <a:gd name="T68" fmla="*/ 313 w 694"/>
                <a:gd name="T69" fmla="*/ 793 h 796"/>
                <a:gd name="T70" fmla="*/ 355 w 694"/>
                <a:gd name="T71" fmla="*/ 791 h 796"/>
                <a:gd name="T72" fmla="*/ 398 w 694"/>
                <a:gd name="T73" fmla="*/ 781 h 796"/>
                <a:gd name="T74" fmla="*/ 448 w 694"/>
                <a:gd name="T75" fmla="*/ 767 h 796"/>
                <a:gd name="T76" fmla="*/ 497 w 694"/>
                <a:gd name="T77" fmla="*/ 750 h 796"/>
                <a:gd name="T78" fmla="*/ 550 w 694"/>
                <a:gd name="T79" fmla="*/ 734 h 796"/>
                <a:gd name="T80" fmla="*/ 595 w 694"/>
                <a:gd name="T81" fmla="*/ 712 h 796"/>
                <a:gd name="T82" fmla="*/ 659 w 694"/>
                <a:gd name="T83" fmla="*/ 686 h 796"/>
                <a:gd name="T84" fmla="*/ 687 w 694"/>
                <a:gd name="T85" fmla="*/ 660 h 796"/>
                <a:gd name="T86" fmla="*/ 690 w 694"/>
                <a:gd name="T87" fmla="*/ 620 h 796"/>
                <a:gd name="T88" fmla="*/ 675 w 694"/>
                <a:gd name="T89" fmla="*/ 577 h 796"/>
                <a:gd name="T90" fmla="*/ 656 w 694"/>
                <a:gd name="T91" fmla="*/ 520 h 796"/>
                <a:gd name="T92" fmla="*/ 635 w 694"/>
                <a:gd name="T93" fmla="*/ 451 h 796"/>
                <a:gd name="T94" fmla="*/ 611 w 694"/>
                <a:gd name="T95" fmla="*/ 380 h 796"/>
                <a:gd name="T96" fmla="*/ 588 w 694"/>
                <a:gd name="T97" fmla="*/ 309 h 796"/>
                <a:gd name="T98" fmla="*/ 566 w 694"/>
                <a:gd name="T99" fmla="*/ 242 h 796"/>
                <a:gd name="T100" fmla="*/ 547 w 694"/>
                <a:gd name="T101" fmla="*/ 192 h 796"/>
                <a:gd name="T102" fmla="*/ 526 w 694"/>
                <a:gd name="T103" fmla="*/ 143 h 796"/>
                <a:gd name="T104" fmla="*/ 490 w 694"/>
                <a:gd name="T105" fmla="*/ 97 h 796"/>
                <a:gd name="T106" fmla="*/ 443 w 694"/>
                <a:gd name="T107" fmla="*/ 57 h 796"/>
                <a:gd name="T108" fmla="*/ 391 w 694"/>
                <a:gd name="T109" fmla="*/ 21 h 796"/>
                <a:gd name="T110" fmla="*/ 348 w 694"/>
                <a:gd name="T111" fmla="*/ 2 h 7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94"/>
                <a:gd name="T169" fmla="*/ 0 h 796"/>
                <a:gd name="T170" fmla="*/ 694 w 694"/>
                <a:gd name="T171" fmla="*/ 796 h 7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94" h="796">
                  <a:moveTo>
                    <a:pt x="308" y="14"/>
                  </a:moveTo>
                  <a:lnTo>
                    <a:pt x="310" y="12"/>
                  </a:lnTo>
                  <a:lnTo>
                    <a:pt x="315" y="14"/>
                  </a:lnTo>
                  <a:lnTo>
                    <a:pt x="320" y="14"/>
                  </a:lnTo>
                  <a:lnTo>
                    <a:pt x="324" y="17"/>
                  </a:lnTo>
                  <a:lnTo>
                    <a:pt x="329" y="17"/>
                  </a:lnTo>
                  <a:lnTo>
                    <a:pt x="336" y="19"/>
                  </a:lnTo>
                  <a:lnTo>
                    <a:pt x="343" y="21"/>
                  </a:lnTo>
                  <a:lnTo>
                    <a:pt x="348" y="24"/>
                  </a:lnTo>
                  <a:lnTo>
                    <a:pt x="355" y="29"/>
                  </a:lnTo>
                  <a:lnTo>
                    <a:pt x="365" y="31"/>
                  </a:lnTo>
                  <a:lnTo>
                    <a:pt x="372" y="33"/>
                  </a:lnTo>
                  <a:lnTo>
                    <a:pt x="381" y="38"/>
                  </a:lnTo>
                  <a:lnTo>
                    <a:pt x="391" y="43"/>
                  </a:lnTo>
                  <a:lnTo>
                    <a:pt x="398" y="50"/>
                  </a:lnTo>
                  <a:lnTo>
                    <a:pt x="407" y="55"/>
                  </a:lnTo>
                  <a:lnTo>
                    <a:pt x="417" y="62"/>
                  </a:lnTo>
                  <a:lnTo>
                    <a:pt x="426" y="67"/>
                  </a:lnTo>
                  <a:lnTo>
                    <a:pt x="436" y="76"/>
                  </a:lnTo>
                  <a:lnTo>
                    <a:pt x="443" y="81"/>
                  </a:lnTo>
                  <a:lnTo>
                    <a:pt x="452" y="90"/>
                  </a:lnTo>
                  <a:lnTo>
                    <a:pt x="462" y="100"/>
                  </a:lnTo>
                  <a:lnTo>
                    <a:pt x="471" y="112"/>
                  </a:lnTo>
                  <a:lnTo>
                    <a:pt x="476" y="116"/>
                  </a:lnTo>
                  <a:lnTo>
                    <a:pt x="479" y="121"/>
                  </a:lnTo>
                  <a:lnTo>
                    <a:pt x="483" y="126"/>
                  </a:lnTo>
                  <a:lnTo>
                    <a:pt x="488" y="133"/>
                  </a:lnTo>
                  <a:lnTo>
                    <a:pt x="493" y="138"/>
                  </a:lnTo>
                  <a:lnTo>
                    <a:pt x="495" y="145"/>
                  </a:lnTo>
                  <a:lnTo>
                    <a:pt x="500" y="152"/>
                  </a:lnTo>
                  <a:lnTo>
                    <a:pt x="505" y="159"/>
                  </a:lnTo>
                  <a:lnTo>
                    <a:pt x="507" y="164"/>
                  </a:lnTo>
                  <a:lnTo>
                    <a:pt x="512" y="171"/>
                  </a:lnTo>
                  <a:lnTo>
                    <a:pt x="514" y="178"/>
                  </a:lnTo>
                  <a:lnTo>
                    <a:pt x="519" y="185"/>
                  </a:lnTo>
                  <a:lnTo>
                    <a:pt x="521" y="192"/>
                  </a:lnTo>
                  <a:lnTo>
                    <a:pt x="526" y="202"/>
                  </a:lnTo>
                  <a:lnTo>
                    <a:pt x="528" y="209"/>
                  </a:lnTo>
                  <a:lnTo>
                    <a:pt x="533" y="219"/>
                  </a:lnTo>
                  <a:lnTo>
                    <a:pt x="535" y="226"/>
                  </a:lnTo>
                  <a:lnTo>
                    <a:pt x="538" y="233"/>
                  </a:lnTo>
                  <a:lnTo>
                    <a:pt x="540" y="240"/>
                  </a:lnTo>
                  <a:lnTo>
                    <a:pt x="543" y="249"/>
                  </a:lnTo>
                  <a:lnTo>
                    <a:pt x="545" y="257"/>
                  </a:lnTo>
                  <a:lnTo>
                    <a:pt x="547" y="266"/>
                  </a:lnTo>
                  <a:lnTo>
                    <a:pt x="552" y="276"/>
                  </a:lnTo>
                  <a:lnTo>
                    <a:pt x="554" y="283"/>
                  </a:lnTo>
                  <a:lnTo>
                    <a:pt x="557" y="292"/>
                  </a:lnTo>
                  <a:lnTo>
                    <a:pt x="559" y="302"/>
                  </a:lnTo>
                  <a:lnTo>
                    <a:pt x="564" y="311"/>
                  </a:lnTo>
                  <a:lnTo>
                    <a:pt x="566" y="321"/>
                  </a:lnTo>
                  <a:lnTo>
                    <a:pt x="569" y="328"/>
                  </a:lnTo>
                  <a:lnTo>
                    <a:pt x="573" y="337"/>
                  </a:lnTo>
                  <a:lnTo>
                    <a:pt x="576" y="347"/>
                  </a:lnTo>
                  <a:lnTo>
                    <a:pt x="578" y="356"/>
                  </a:lnTo>
                  <a:lnTo>
                    <a:pt x="580" y="363"/>
                  </a:lnTo>
                  <a:lnTo>
                    <a:pt x="583" y="373"/>
                  </a:lnTo>
                  <a:lnTo>
                    <a:pt x="585" y="382"/>
                  </a:lnTo>
                  <a:lnTo>
                    <a:pt x="590" y="392"/>
                  </a:lnTo>
                  <a:lnTo>
                    <a:pt x="592" y="399"/>
                  </a:lnTo>
                  <a:lnTo>
                    <a:pt x="595" y="409"/>
                  </a:lnTo>
                  <a:lnTo>
                    <a:pt x="597" y="418"/>
                  </a:lnTo>
                  <a:lnTo>
                    <a:pt x="599" y="428"/>
                  </a:lnTo>
                  <a:lnTo>
                    <a:pt x="602" y="435"/>
                  </a:lnTo>
                  <a:lnTo>
                    <a:pt x="607" y="444"/>
                  </a:lnTo>
                  <a:lnTo>
                    <a:pt x="609" y="454"/>
                  </a:lnTo>
                  <a:lnTo>
                    <a:pt x="611" y="461"/>
                  </a:lnTo>
                  <a:lnTo>
                    <a:pt x="614" y="470"/>
                  </a:lnTo>
                  <a:lnTo>
                    <a:pt x="616" y="480"/>
                  </a:lnTo>
                  <a:lnTo>
                    <a:pt x="618" y="487"/>
                  </a:lnTo>
                  <a:lnTo>
                    <a:pt x="623" y="496"/>
                  </a:lnTo>
                  <a:lnTo>
                    <a:pt x="623" y="504"/>
                  </a:lnTo>
                  <a:lnTo>
                    <a:pt x="628" y="511"/>
                  </a:lnTo>
                  <a:lnTo>
                    <a:pt x="628" y="518"/>
                  </a:lnTo>
                  <a:lnTo>
                    <a:pt x="630" y="527"/>
                  </a:lnTo>
                  <a:lnTo>
                    <a:pt x="633" y="532"/>
                  </a:lnTo>
                  <a:lnTo>
                    <a:pt x="635" y="541"/>
                  </a:lnTo>
                  <a:lnTo>
                    <a:pt x="635" y="549"/>
                  </a:lnTo>
                  <a:lnTo>
                    <a:pt x="640" y="556"/>
                  </a:lnTo>
                  <a:lnTo>
                    <a:pt x="640" y="563"/>
                  </a:lnTo>
                  <a:lnTo>
                    <a:pt x="642" y="568"/>
                  </a:lnTo>
                  <a:lnTo>
                    <a:pt x="644" y="575"/>
                  </a:lnTo>
                  <a:lnTo>
                    <a:pt x="647" y="582"/>
                  </a:lnTo>
                  <a:lnTo>
                    <a:pt x="649" y="591"/>
                  </a:lnTo>
                  <a:lnTo>
                    <a:pt x="654" y="603"/>
                  </a:lnTo>
                  <a:lnTo>
                    <a:pt x="656" y="610"/>
                  </a:lnTo>
                  <a:lnTo>
                    <a:pt x="659" y="620"/>
                  </a:lnTo>
                  <a:lnTo>
                    <a:pt x="661" y="627"/>
                  </a:lnTo>
                  <a:lnTo>
                    <a:pt x="663" y="634"/>
                  </a:lnTo>
                  <a:lnTo>
                    <a:pt x="663" y="639"/>
                  </a:lnTo>
                  <a:lnTo>
                    <a:pt x="666" y="644"/>
                  </a:lnTo>
                  <a:lnTo>
                    <a:pt x="666" y="646"/>
                  </a:lnTo>
                  <a:lnTo>
                    <a:pt x="668" y="648"/>
                  </a:lnTo>
                  <a:lnTo>
                    <a:pt x="663" y="648"/>
                  </a:lnTo>
                  <a:lnTo>
                    <a:pt x="659" y="651"/>
                  </a:lnTo>
                  <a:lnTo>
                    <a:pt x="654" y="653"/>
                  </a:lnTo>
                  <a:lnTo>
                    <a:pt x="649" y="655"/>
                  </a:lnTo>
                  <a:lnTo>
                    <a:pt x="644" y="658"/>
                  </a:lnTo>
                  <a:lnTo>
                    <a:pt x="637" y="663"/>
                  </a:lnTo>
                  <a:lnTo>
                    <a:pt x="630" y="665"/>
                  </a:lnTo>
                  <a:lnTo>
                    <a:pt x="623" y="670"/>
                  </a:lnTo>
                  <a:lnTo>
                    <a:pt x="614" y="674"/>
                  </a:lnTo>
                  <a:lnTo>
                    <a:pt x="604" y="679"/>
                  </a:lnTo>
                  <a:lnTo>
                    <a:pt x="595" y="684"/>
                  </a:lnTo>
                  <a:lnTo>
                    <a:pt x="583" y="689"/>
                  </a:lnTo>
                  <a:lnTo>
                    <a:pt x="573" y="693"/>
                  </a:lnTo>
                  <a:lnTo>
                    <a:pt x="562" y="701"/>
                  </a:lnTo>
                  <a:lnTo>
                    <a:pt x="554" y="701"/>
                  </a:lnTo>
                  <a:lnTo>
                    <a:pt x="547" y="703"/>
                  </a:lnTo>
                  <a:lnTo>
                    <a:pt x="543" y="705"/>
                  </a:lnTo>
                  <a:lnTo>
                    <a:pt x="535" y="708"/>
                  </a:lnTo>
                  <a:lnTo>
                    <a:pt x="528" y="710"/>
                  </a:lnTo>
                  <a:lnTo>
                    <a:pt x="521" y="712"/>
                  </a:lnTo>
                  <a:lnTo>
                    <a:pt x="514" y="715"/>
                  </a:lnTo>
                  <a:lnTo>
                    <a:pt x="509" y="717"/>
                  </a:lnTo>
                  <a:lnTo>
                    <a:pt x="500" y="720"/>
                  </a:lnTo>
                  <a:lnTo>
                    <a:pt x="495" y="722"/>
                  </a:lnTo>
                  <a:lnTo>
                    <a:pt x="486" y="724"/>
                  </a:lnTo>
                  <a:lnTo>
                    <a:pt x="479" y="727"/>
                  </a:lnTo>
                  <a:lnTo>
                    <a:pt x="471" y="729"/>
                  </a:lnTo>
                  <a:lnTo>
                    <a:pt x="464" y="731"/>
                  </a:lnTo>
                  <a:lnTo>
                    <a:pt x="457" y="734"/>
                  </a:lnTo>
                  <a:lnTo>
                    <a:pt x="450" y="736"/>
                  </a:lnTo>
                  <a:lnTo>
                    <a:pt x="443" y="736"/>
                  </a:lnTo>
                  <a:lnTo>
                    <a:pt x="433" y="739"/>
                  </a:lnTo>
                  <a:lnTo>
                    <a:pt x="424" y="741"/>
                  </a:lnTo>
                  <a:lnTo>
                    <a:pt x="417" y="743"/>
                  </a:lnTo>
                  <a:lnTo>
                    <a:pt x="410" y="743"/>
                  </a:lnTo>
                  <a:lnTo>
                    <a:pt x="400" y="746"/>
                  </a:lnTo>
                  <a:lnTo>
                    <a:pt x="393" y="748"/>
                  </a:lnTo>
                  <a:lnTo>
                    <a:pt x="386" y="750"/>
                  </a:lnTo>
                  <a:lnTo>
                    <a:pt x="377" y="750"/>
                  </a:lnTo>
                  <a:lnTo>
                    <a:pt x="369" y="753"/>
                  </a:lnTo>
                  <a:lnTo>
                    <a:pt x="360" y="753"/>
                  </a:lnTo>
                  <a:lnTo>
                    <a:pt x="353" y="755"/>
                  </a:lnTo>
                  <a:lnTo>
                    <a:pt x="343" y="755"/>
                  </a:lnTo>
                  <a:lnTo>
                    <a:pt x="336" y="755"/>
                  </a:lnTo>
                  <a:lnTo>
                    <a:pt x="327" y="758"/>
                  </a:lnTo>
                  <a:lnTo>
                    <a:pt x="320" y="758"/>
                  </a:lnTo>
                  <a:lnTo>
                    <a:pt x="310" y="758"/>
                  </a:lnTo>
                  <a:lnTo>
                    <a:pt x="301" y="758"/>
                  </a:lnTo>
                  <a:lnTo>
                    <a:pt x="291" y="758"/>
                  </a:lnTo>
                  <a:lnTo>
                    <a:pt x="284" y="760"/>
                  </a:lnTo>
                  <a:lnTo>
                    <a:pt x="275" y="760"/>
                  </a:lnTo>
                  <a:lnTo>
                    <a:pt x="268" y="760"/>
                  </a:lnTo>
                  <a:lnTo>
                    <a:pt x="258" y="760"/>
                  </a:lnTo>
                  <a:lnTo>
                    <a:pt x="251" y="760"/>
                  </a:lnTo>
                  <a:lnTo>
                    <a:pt x="244" y="760"/>
                  </a:lnTo>
                  <a:lnTo>
                    <a:pt x="237" y="760"/>
                  </a:lnTo>
                  <a:lnTo>
                    <a:pt x="230" y="760"/>
                  </a:lnTo>
                  <a:lnTo>
                    <a:pt x="222" y="762"/>
                  </a:lnTo>
                  <a:lnTo>
                    <a:pt x="215" y="762"/>
                  </a:lnTo>
                  <a:lnTo>
                    <a:pt x="208" y="762"/>
                  </a:lnTo>
                  <a:lnTo>
                    <a:pt x="201" y="762"/>
                  </a:lnTo>
                  <a:lnTo>
                    <a:pt x="194" y="762"/>
                  </a:lnTo>
                  <a:lnTo>
                    <a:pt x="187" y="762"/>
                  </a:lnTo>
                  <a:lnTo>
                    <a:pt x="180" y="762"/>
                  </a:lnTo>
                  <a:lnTo>
                    <a:pt x="175" y="762"/>
                  </a:lnTo>
                  <a:lnTo>
                    <a:pt x="168" y="762"/>
                  </a:lnTo>
                  <a:lnTo>
                    <a:pt x="163" y="762"/>
                  </a:lnTo>
                  <a:lnTo>
                    <a:pt x="156" y="762"/>
                  </a:lnTo>
                  <a:lnTo>
                    <a:pt x="149" y="762"/>
                  </a:lnTo>
                  <a:lnTo>
                    <a:pt x="144" y="762"/>
                  </a:lnTo>
                  <a:lnTo>
                    <a:pt x="132" y="760"/>
                  </a:lnTo>
                  <a:lnTo>
                    <a:pt x="123" y="760"/>
                  </a:lnTo>
                  <a:lnTo>
                    <a:pt x="113" y="760"/>
                  </a:lnTo>
                  <a:lnTo>
                    <a:pt x="104" y="760"/>
                  </a:lnTo>
                  <a:lnTo>
                    <a:pt x="94" y="760"/>
                  </a:lnTo>
                  <a:lnTo>
                    <a:pt x="85" y="758"/>
                  </a:lnTo>
                  <a:lnTo>
                    <a:pt x="78" y="758"/>
                  </a:lnTo>
                  <a:lnTo>
                    <a:pt x="71" y="758"/>
                  </a:lnTo>
                  <a:lnTo>
                    <a:pt x="64" y="755"/>
                  </a:lnTo>
                  <a:lnTo>
                    <a:pt x="59" y="755"/>
                  </a:lnTo>
                  <a:lnTo>
                    <a:pt x="52" y="755"/>
                  </a:lnTo>
                  <a:lnTo>
                    <a:pt x="49" y="755"/>
                  </a:lnTo>
                  <a:lnTo>
                    <a:pt x="40" y="753"/>
                  </a:lnTo>
                  <a:lnTo>
                    <a:pt x="35" y="753"/>
                  </a:lnTo>
                  <a:lnTo>
                    <a:pt x="30" y="750"/>
                  </a:lnTo>
                  <a:lnTo>
                    <a:pt x="30" y="746"/>
                  </a:lnTo>
                  <a:lnTo>
                    <a:pt x="30" y="741"/>
                  </a:lnTo>
                  <a:lnTo>
                    <a:pt x="30" y="736"/>
                  </a:lnTo>
                  <a:lnTo>
                    <a:pt x="30" y="727"/>
                  </a:lnTo>
                  <a:lnTo>
                    <a:pt x="30" y="717"/>
                  </a:lnTo>
                  <a:lnTo>
                    <a:pt x="28" y="710"/>
                  </a:lnTo>
                  <a:lnTo>
                    <a:pt x="28" y="701"/>
                  </a:lnTo>
                  <a:lnTo>
                    <a:pt x="26" y="691"/>
                  </a:lnTo>
                  <a:lnTo>
                    <a:pt x="23" y="682"/>
                  </a:lnTo>
                  <a:lnTo>
                    <a:pt x="23" y="672"/>
                  </a:lnTo>
                  <a:lnTo>
                    <a:pt x="21" y="663"/>
                  </a:lnTo>
                  <a:lnTo>
                    <a:pt x="21" y="655"/>
                  </a:lnTo>
                  <a:lnTo>
                    <a:pt x="19" y="648"/>
                  </a:lnTo>
                  <a:lnTo>
                    <a:pt x="19" y="644"/>
                  </a:lnTo>
                  <a:lnTo>
                    <a:pt x="19" y="639"/>
                  </a:lnTo>
                  <a:lnTo>
                    <a:pt x="0" y="641"/>
                  </a:lnTo>
                  <a:lnTo>
                    <a:pt x="7" y="750"/>
                  </a:lnTo>
                  <a:lnTo>
                    <a:pt x="4" y="750"/>
                  </a:lnTo>
                  <a:lnTo>
                    <a:pt x="4" y="755"/>
                  </a:lnTo>
                  <a:lnTo>
                    <a:pt x="2" y="762"/>
                  </a:lnTo>
                  <a:lnTo>
                    <a:pt x="7" y="772"/>
                  </a:lnTo>
                  <a:lnTo>
                    <a:pt x="9" y="774"/>
                  </a:lnTo>
                  <a:lnTo>
                    <a:pt x="19" y="777"/>
                  </a:lnTo>
                  <a:lnTo>
                    <a:pt x="23" y="777"/>
                  </a:lnTo>
                  <a:lnTo>
                    <a:pt x="30" y="779"/>
                  </a:lnTo>
                  <a:lnTo>
                    <a:pt x="35" y="779"/>
                  </a:lnTo>
                  <a:lnTo>
                    <a:pt x="45" y="781"/>
                  </a:lnTo>
                  <a:lnTo>
                    <a:pt x="52" y="781"/>
                  </a:lnTo>
                  <a:lnTo>
                    <a:pt x="61" y="784"/>
                  </a:lnTo>
                  <a:lnTo>
                    <a:pt x="71" y="784"/>
                  </a:lnTo>
                  <a:lnTo>
                    <a:pt x="83" y="786"/>
                  </a:lnTo>
                  <a:lnTo>
                    <a:pt x="94" y="786"/>
                  </a:lnTo>
                  <a:lnTo>
                    <a:pt x="104" y="788"/>
                  </a:lnTo>
                  <a:lnTo>
                    <a:pt x="111" y="788"/>
                  </a:lnTo>
                  <a:lnTo>
                    <a:pt x="118" y="788"/>
                  </a:lnTo>
                  <a:lnTo>
                    <a:pt x="123" y="788"/>
                  </a:lnTo>
                  <a:lnTo>
                    <a:pt x="130" y="791"/>
                  </a:lnTo>
                  <a:lnTo>
                    <a:pt x="135" y="791"/>
                  </a:lnTo>
                  <a:lnTo>
                    <a:pt x="142" y="791"/>
                  </a:lnTo>
                  <a:lnTo>
                    <a:pt x="147" y="791"/>
                  </a:lnTo>
                  <a:lnTo>
                    <a:pt x="154" y="791"/>
                  </a:lnTo>
                  <a:lnTo>
                    <a:pt x="161" y="791"/>
                  </a:lnTo>
                  <a:lnTo>
                    <a:pt x="166" y="791"/>
                  </a:lnTo>
                  <a:lnTo>
                    <a:pt x="173" y="791"/>
                  </a:lnTo>
                  <a:lnTo>
                    <a:pt x="180" y="793"/>
                  </a:lnTo>
                  <a:lnTo>
                    <a:pt x="187" y="793"/>
                  </a:lnTo>
                  <a:lnTo>
                    <a:pt x="192" y="793"/>
                  </a:lnTo>
                  <a:lnTo>
                    <a:pt x="199" y="793"/>
                  </a:lnTo>
                  <a:lnTo>
                    <a:pt x="206" y="793"/>
                  </a:lnTo>
                  <a:lnTo>
                    <a:pt x="213" y="793"/>
                  </a:lnTo>
                  <a:lnTo>
                    <a:pt x="220" y="793"/>
                  </a:lnTo>
                  <a:lnTo>
                    <a:pt x="225" y="793"/>
                  </a:lnTo>
                  <a:lnTo>
                    <a:pt x="234" y="796"/>
                  </a:lnTo>
                  <a:lnTo>
                    <a:pt x="239" y="796"/>
                  </a:lnTo>
                  <a:lnTo>
                    <a:pt x="246" y="796"/>
                  </a:lnTo>
                  <a:lnTo>
                    <a:pt x="251" y="796"/>
                  </a:lnTo>
                  <a:lnTo>
                    <a:pt x="258" y="796"/>
                  </a:lnTo>
                  <a:lnTo>
                    <a:pt x="265" y="796"/>
                  </a:lnTo>
                  <a:lnTo>
                    <a:pt x="270" y="796"/>
                  </a:lnTo>
                  <a:lnTo>
                    <a:pt x="277" y="796"/>
                  </a:lnTo>
                  <a:lnTo>
                    <a:pt x="284" y="796"/>
                  </a:lnTo>
                  <a:lnTo>
                    <a:pt x="289" y="793"/>
                  </a:lnTo>
                  <a:lnTo>
                    <a:pt x="296" y="793"/>
                  </a:lnTo>
                  <a:lnTo>
                    <a:pt x="303" y="793"/>
                  </a:lnTo>
                  <a:lnTo>
                    <a:pt x="308" y="793"/>
                  </a:lnTo>
                  <a:lnTo>
                    <a:pt x="313" y="793"/>
                  </a:lnTo>
                  <a:lnTo>
                    <a:pt x="320" y="793"/>
                  </a:lnTo>
                  <a:lnTo>
                    <a:pt x="327" y="793"/>
                  </a:lnTo>
                  <a:lnTo>
                    <a:pt x="332" y="793"/>
                  </a:lnTo>
                  <a:lnTo>
                    <a:pt x="336" y="793"/>
                  </a:lnTo>
                  <a:lnTo>
                    <a:pt x="341" y="791"/>
                  </a:lnTo>
                  <a:lnTo>
                    <a:pt x="348" y="791"/>
                  </a:lnTo>
                  <a:lnTo>
                    <a:pt x="355" y="791"/>
                  </a:lnTo>
                  <a:lnTo>
                    <a:pt x="360" y="788"/>
                  </a:lnTo>
                  <a:lnTo>
                    <a:pt x="367" y="788"/>
                  </a:lnTo>
                  <a:lnTo>
                    <a:pt x="374" y="786"/>
                  </a:lnTo>
                  <a:lnTo>
                    <a:pt x="379" y="786"/>
                  </a:lnTo>
                  <a:lnTo>
                    <a:pt x="386" y="784"/>
                  </a:lnTo>
                  <a:lnTo>
                    <a:pt x="391" y="781"/>
                  </a:lnTo>
                  <a:lnTo>
                    <a:pt x="398" y="781"/>
                  </a:lnTo>
                  <a:lnTo>
                    <a:pt x="407" y="779"/>
                  </a:lnTo>
                  <a:lnTo>
                    <a:pt x="412" y="777"/>
                  </a:lnTo>
                  <a:lnTo>
                    <a:pt x="419" y="777"/>
                  </a:lnTo>
                  <a:lnTo>
                    <a:pt x="426" y="774"/>
                  </a:lnTo>
                  <a:lnTo>
                    <a:pt x="433" y="772"/>
                  </a:lnTo>
                  <a:lnTo>
                    <a:pt x="441" y="769"/>
                  </a:lnTo>
                  <a:lnTo>
                    <a:pt x="448" y="767"/>
                  </a:lnTo>
                  <a:lnTo>
                    <a:pt x="455" y="765"/>
                  </a:lnTo>
                  <a:lnTo>
                    <a:pt x="462" y="762"/>
                  </a:lnTo>
                  <a:lnTo>
                    <a:pt x="469" y="760"/>
                  </a:lnTo>
                  <a:lnTo>
                    <a:pt x="479" y="758"/>
                  </a:lnTo>
                  <a:lnTo>
                    <a:pt x="483" y="755"/>
                  </a:lnTo>
                  <a:lnTo>
                    <a:pt x="493" y="753"/>
                  </a:lnTo>
                  <a:lnTo>
                    <a:pt x="497" y="750"/>
                  </a:lnTo>
                  <a:lnTo>
                    <a:pt x="505" y="748"/>
                  </a:lnTo>
                  <a:lnTo>
                    <a:pt x="514" y="743"/>
                  </a:lnTo>
                  <a:lnTo>
                    <a:pt x="521" y="743"/>
                  </a:lnTo>
                  <a:lnTo>
                    <a:pt x="528" y="739"/>
                  </a:lnTo>
                  <a:lnTo>
                    <a:pt x="535" y="736"/>
                  </a:lnTo>
                  <a:lnTo>
                    <a:pt x="543" y="736"/>
                  </a:lnTo>
                  <a:lnTo>
                    <a:pt x="550" y="734"/>
                  </a:lnTo>
                  <a:lnTo>
                    <a:pt x="557" y="729"/>
                  </a:lnTo>
                  <a:lnTo>
                    <a:pt x="562" y="727"/>
                  </a:lnTo>
                  <a:lnTo>
                    <a:pt x="569" y="724"/>
                  </a:lnTo>
                  <a:lnTo>
                    <a:pt x="576" y="722"/>
                  </a:lnTo>
                  <a:lnTo>
                    <a:pt x="583" y="717"/>
                  </a:lnTo>
                  <a:lnTo>
                    <a:pt x="588" y="717"/>
                  </a:lnTo>
                  <a:lnTo>
                    <a:pt x="595" y="712"/>
                  </a:lnTo>
                  <a:lnTo>
                    <a:pt x="599" y="710"/>
                  </a:lnTo>
                  <a:lnTo>
                    <a:pt x="611" y="705"/>
                  </a:lnTo>
                  <a:lnTo>
                    <a:pt x="623" y="701"/>
                  </a:lnTo>
                  <a:lnTo>
                    <a:pt x="633" y="696"/>
                  </a:lnTo>
                  <a:lnTo>
                    <a:pt x="642" y="693"/>
                  </a:lnTo>
                  <a:lnTo>
                    <a:pt x="649" y="689"/>
                  </a:lnTo>
                  <a:lnTo>
                    <a:pt x="659" y="686"/>
                  </a:lnTo>
                  <a:lnTo>
                    <a:pt x="663" y="684"/>
                  </a:lnTo>
                  <a:lnTo>
                    <a:pt x="671" y="682"/>
                  </a:lnTo>
                  <a:lnTo>
                    <a:pt x="678" y="677"/>
                  </a:lnTo>
                  <a:lnTo>
                    <a:pt x="680" y="677"/>
                  </a:lnTo>
                  <a:lnTo>
                    <a:pt x="682" y="674"/>
                  </a:lnTo>
                  <a:lnTo>
                    <a:pt x="685" y="665"/>
                  </a:lnTo>
                  <a:lnTo>
                    <a:pt x="687" y="660"/>
                  </a:lnTo>
                  <a:lnTo>
                    <a:pt x="690" y="655"/>
                  </a:lnTo>
                  <a:lnTo>
                    <a:pt x="692" y="648"/>
                  </a:lnTo>
                  <a:lnTo>
                    <a:pt x="694" y="644"/>
                  </a:lnTo>
                  <a:lnTo>
                    <a:pt x="694" y="641"/>
                  </a:lnTo>
                  <a:lnTo>
                    <a:pt x="692" y="636"/>
                  </a:lnTo>
                  <a:lnTo>
                    <a:pt x="690" y="629"/>
                  </a:lnTo>
                  <a:lnTo>
                    <a:pt x="690" y="620"/>
                  </a:lnTo>
                  <a:lnTo>
                    <a:pt x="687" y="615"/>
                  </a:lnTo>
                  <a:lnTo>
                    <a:pt x="685" y="610"/>
                  </a:lnTo>
                  <a:lnTo>
                    <a:pt x="682" y="603"/>
                  </a:lnTo>
                  <a:lnTo>
                    <a:pt x="682" y="598"/>
                  </a:lnTo>
                  <a:lnTo>
                    <a:pt x="680" y="591"/>
                  </a:lnTo>
                  <a:lnTo>
                    <a:pt x="678" y="584"/>
                  </a:lnTo>
                  <a:lnTo>
                    <a:pt x="675" y="577"/>
                  </a:lnTo>
                  <a:lnTo>
                    <a:pt x="675" y="570"/>
                  </a:lnTo>
                  <a:lnTo>
                    <a:pt x="671" y="563"/>
                  </a:lnTo>
                  <a:lnTo>
                    <a:pt x="668" y="553"/>
                  </a:lnTo>
                  <a:lnTo>
                    <a:pt x="666" y="546"/>
                  </a:lnTo>
                  <a:lnTo>
                    <a:pt x="663" y="537"/>
                  </a:lnTo>
                  <a:lnTo>
                    <a:pt x="661" y="527"/>
                  </a:lnTo>
                  <a:lnTo>
                    <a:pt x="656" y="520"/>
                  </a:lnTo>
                  <a:lnTo>
                    <a:pt x="654" y="511"/>
                  </a:lnTo>
                  <a:lnTo>
                    <a:pt x="652" y="501"/>
                  </a:lnTo>
                  <a:lnTo>
                    <a:pt x="649" y="492"/>
                  </a:lnTo>
                  <a:lnTo>
                    <a:pt x="644" y="482"/>
                  </a:lnTo>
                  <a:lnTo>
                    <a:pt x="642" y="470"/>
                  </a:lnTo>
                  <a:lnTo>
                    <a:pt x="640" y="461"/>
                  </a:lnTo>
                  <a:lnTo>
                    <a:pt x="635" y="451"/>
                  </a:lnTo>
                  <a:lnTo>
                    <a:pt x="633" y="442"/>
                  </a:lnTo>
                  <a:lnTo>
                    <a:pt x="630" y="432"/>
                  </a:lnTo>
                  <a:lnTo>
                    <a:pt x="628" y="423"/>
                  </a:lnTo>
                  <a:lnTo>
                    <a:pt x="623" y="411"/>
                  </a:lnTo>
                  <a:lnTo>
                    <a:pt x="618" y="399"/>
                  </a:lnTo>
                  <a:lnTo>
                    <a:pt x="616" y="390"/>
                  </a:lnTo>
                  <a:lnTo>
                    <a:pt x="611" y="380"/>
                  </a:lnTo>
                  <a:lnTo>
                    <a:pt x="609" y="368"/>
                  </a:lnTo>
                  <a:lnTo>
                    <a:pt x="604" y="359"/>
                  </a:lnTo>
                  <a:lnTo>
                    <a:pt x="602" y="347"/>
                  </a:lnTo>
                  <a:lnTo>
                    <a:pt x="599" y="337"/>
                  </a:lnTo>
                  <a:lnTo>
                    <a:pt x="595" y="328"/>
                  </a:lnTo>
                  <a:lnTo>
                    <a:pt x="592" y="318"/>
                  </a:lnTo>
                  <a:lnTo>
                    <a:pt x="588" y="309"/>
                  </a:lnTo>
                  <a:lnTo>
                    <a:pt x="585" y="299"/>
                  </a:lnTo>
                  <a:lnTo>
                    <a:pt x="583" y="290"/>
                  </a:lnTo>
                  <a:lnTo>
                    <a:pt x="578" y="280"/>
                  </a:lnTo>
                  <a:lnTo>
                    <a:pt x="576" y="271"/>
                  </a:lnTo>
                  <a:lnTo>
                    <a:pt x="573" y="261"/>
                  </a:lnTo>
                  <a:lnTo>
                    <a:pt x="569" y="252"/>
                  </a:lnTo>
                  <a:lnTo>
                    <a:pt x="566" y="242"/>
                  </a:lnTo>
                  <a:lnTo>
                    <a:pt x="564" y="235"/>
                  </a:lnTo>
                  <a:lnTo>
                    <a:pt x="559" y="228"/>
                  </a:lnTo>
                  <a:lnTo>
                    <a:pt x="557" y="219"/>
                  </a:lnTo>
                  <a:lnTo>
                    <a:pt x="554" y="211"/>
                  </a:lnTo>
                  <a:lnTo>
                    <a:pt x="552" y="204"/>
                  </a:lnTo>
                  <a:lnTo>
                    <a:pt x="550" y="200"/>
                  </a:lnTo>
                  <a:lnTo>
                    <a:pt x="547" y="192"/>
                  </a:lnTo>
                  <a:lnTo>
                    <a:pt x="545" y="185"/>
                  </a:lnTo>
                  <a:lnTo>
                    <a:pt x="543" y="178"/>
                  </a:lnTo>
                  <a:lnTo>
                    <a:pt x="540" y="176"/>
                  </a:lnTo>
                  <a:lnTo>
                    <a:pt x="538" y="164"/>
                  </a:lnTo>
                  <a:lnTo>
                    <a:pt x="535" y="159"/>
                  </a:lnTo>
                  <a:lnTo>
                    <a:pt x="531" y="152"/>
                  </a:lnTo>
                  <a:lnTo>
                    <a:pt x="526" y="143"/>
                  </a:lnTo>
                  <a:lnTo>
                    <a:pt x="521" y="135"/>
                  </a:lnTo>
                  <a:lnTo>
                    <a:pt x="519" y="131"/>
                  </a:lnTo>
                  <a:lnTo>
                    <a:pt x="514" y="124"/>
                  </a:lnTo>
                  <a:lnTo>
                    <a:pt x="507" y="116"/>
                  </a:lnTo>
                  <a:lnTo>
                    <a:pt x="502" y="109"/>
                  </a:lnTo>
                  <a:lnTo>
                    <a:pt x="497" y="105"/>
                  </a:lnTo>
                  <a:lnTo>
                    <a:pt x="490" y="97"/>
                  </a:lnTo>
                  <a:lnTo>
                    <a:pt x="483" y="90"/>
                  </a:lnTo>
                  <a:lnTo>
                    <a:pt x="479" y="86"/>
                  </a:lnTo>
                  <a:lnTo>
                    <a:pt x="471" y="78"/>
                  </a:lnTo>
                  <a:lnTo>
                    <a:pt x="464" y="71"/>
                  </a:lnTo>
                  <a:lnTo>
                    <a:pt x="457" y="67"/>
                  </a:lnTo>
                  <a:lnTo>
                    <a:pt x="450" y="62"/>
                  </a:lnTo>
                  <a:lnTo>
                    <a:pt x="443" y="57"/>
                  </a:lnTo>
                  <a:lnTo>
                    <a:pt x="436" y="50"/>
                  </a:lnTo>
                  <a:lnTo>
                    <a:pt x="429" y="45"/>
                  </a:lnTo>
                  <a:lnTo>
                    <a:pt x="422" y="40"/>
                  </a:lnTo>
                  <a:lnTo>
                    <a:pt x="415" y="36"/>
                  </a:lnTo>
                  <a:lnTo>
                    <a:pt x="407" y="31"/>
                  </a:lnTo>
                  <a:lnTo>
                    <a:pt x="398" y="26"/>
                  </a:lnTo>
                  <a:lnTo>
                    <a:pt x="391" y="21"/>
                  </a:lnTo>
                  <a:lnTo>
                    <a:pt x="386" y="19"/>
                  </a:lnTo>
                  <a:lnTo>
                    <a:pt x="379" y="14"/>
                  </a:lnTo>
                  <a:lnTo>
                    <a:pt x="372" y="12"/>
                  </a:lnTo>
                  <a:lnTo>
                    <a:pt x="365" y="10"/>
                  </a:lnTo>
                  <a:lnTo>
                    <a:pt x="360" y="7"/>
                  </a:lnTo>
                  <a:lnTo>
                    <a:pt x="353" y="2"/>
                  </a:lnTo>
                  <a:lnTo>
                    <a:pt x="348" y="2"/>
                  </a:lnTo>
                  <a:lnTo>
                    <a:pt x="341" y="0"/>
                  </a:lnTo>
                  <a:lnTo>
                    <a:pt x="339" y="0"/>
                  </a:lnTo>
                  <a:lnTo>
                    <a:pt x="308"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70" name="Freeform 71"/>
            <p:cNvSpPr>
              <a:spLocks/>
            </p:cNvSpPr>
            <p:nvPr/>
          </p:nvSpPr>
          <p:spPr bwMode="auto">
            <a:xfrm>
              <a:off x="6854" y="7661"/>
              <a:ext cx="600" cy="295"/>
            </a:xfrm>
            <a:custGeom>
              <a:avLst/>
              <a:gdLst>
                <a:gd name="T0" fmla="*/ 19 w 600"/>
                <a:gd name="T1" fmla="*/ 105 h 295"/>
                <a:gd name="T2" fmla="*/ 36 w 600"/>
                <a:gd name="T3" fmla="*/ 86 h 295"/>
                <a:gd name="T4" fmla="*/ 57 w 600"/>
                <a:gd name="T5" fmla="*/ 67 h 295"/>
                <a:gd name="T6" fmla="*/ 79 w 600"/>
                <a:gd name="T7" fmla="*/ 55 h 295"/>
                <a:gd name="T8" fmla="*/ 105 w 600"/>
                <a:gd name="T9" fmla="*/ 40 h 295"/>
                <a:gd name="T10" fmla="*/ 128 w 600"/>
                <a:gd name="T11" fmla="*/ 33 h 295"/>
                <a:gd name="T12" fmla="*/ 147 w 600"/>
                <a:gd name="T13" fmla="*/ 31 h 295"/>
                <a:gd name="T14" fmla="*/ 164 w 600"/>
                <a:gd name="T15" fmla="*/ 26 h 295"/>
                <a:gd name="T16" fmla="*/ 183 w 600"/>
                <a:gd name="T17" fmla="*/ 24 h 295"/>
                <a:gd name="T18" fmla="*/ 204 w 600"/>
                <a:gd name="T19" fmla="*/ 24 h 295"/>
                <a:gd name="T20" fmla="*/ 226 w 600"/>
                <a:gd name="T21" fmla="*/ 24 h 295"/>
                <a:gd name="T22" fmla="*/ 249 w 600"/>
                <a:gd name="T23" fmla="*/ 26 h 295"/>
                <a:gd name="T24" fmla="*/ 273 w 600"/>
                <a:gd name="T25" fmla="*/ 31 h 295"/>
                <a:gd name="T26" fmla="*/ 294 w 600"/>
                <a:gd name="T27" fmla="*/ 36 h 295"/>
                <a:gd name="T28" fmla="*/ 320 w 600"/>
                <a:gd name="T29" fmla="*/ 40 h 295"/>
                <a:gd name="T30" fmla="*/ 339 w 600"/>
                <a:gd name="T31" fmla="*/ 48 h 295"/>
                <a:gd name="T32" fmla="*/ 361 w 600"/>
                <a:gd name="T33" fmla="*/ 55 h 295"/>
                <a:gd name="T34" fmla="*/ 380 w 600"/>
                <a:gd name="T35" fmla="*/ 64 h 295"/>
                <a:gd name="T36" fmla="*/ 399 w 600"/>
                <a:gd name="T37" fmla="*/ 74 h 295"/>
                <a:gd name="T38" fmla="*/ 418 w 600"/>
                <a:gd name="T39" fmla="*/ 83 h 295"/>
                <a:gd name="T40" fmla="*/ 446 w 600"/>
                <a:gd name="T41" fmla="*/ 100 h 295"/>
                <a:gd name="T42" fmla="*/ 477 w 600"/>
                <a:gd name="T43" fmla="*/ 124 h 295"/>
                <a:gd name="T44" fmla="*/ 501 w 600"/>
                <a:gd name="T45" fmla="*/ 147 h 295"/>
                <a:gd name="T46" fmla="*/ 522 w 600"/>
                <a:gd name="T47" fmla="*/ 173 h 295"/>
                <a:gd name="T48" fmla="*/ 539 w 600"/>
                <a:gd name="T49" fmla="*/ 200 h 295"/>
                <a:gd name="T50" fmla="*/ 550 w 600"/>
                <a:gd name="T51" fmla="*/ 228 h 295"/>
                <a:gd name="T52" fmla="*/ 558 w 600"/>
                <a:gd name="T53" fmla="*/ 257 h 295"/>
                <a:gd name="T54" fmla="*/ 572 w 600"/>
                <a:gd name="T55" fmla="*/ 252 h 295"/>
                <a:gd name="T56" fmla="*/ 567 w 600"/>
                <a:gd name="T57" fmla="*/ 235 h 295"/>
                <a:gd name="T58" fmla="*/ 565 w 600"/>
                <a:gd name="T59" fmla="*/ 216 h 295"/>
                <a:gd name="T60" fmla="*/ 553 w 600"/>
                <a:gd name="T61" fmla="*/ 190 h 295"/>
                <a:gd name="T62" fmla="*/ 539 w 600"/>
                <a:gd name="T63" fmla="*/ 159 h 295"/>
                <a:gd name="T64" fmla="*/ 520 w 600"/>
                <a:gd name="T65" fmla="*/ 133 h 295"/>
                <a:gd name="T66" fmla="*/ 508 w 600"/>
                <a:gd name="T67" fmla="*/ 116 h 295"/>
                <a:gd name="T68" fmla="*/ 479 w 600"/>
                <a:gd name="T69" fmla="*/ 88 h 295"/>
                <a:gd name="T70" fmla="*/ 460 w 600"/>
                <a:gd name="T71" fmla="*/ 74 h 295"/>
                <a:gd name="T72" fmla="*/ 441 w 600"/>
                <a:gd name="T73" fmla="*/ 59 h 295"/>
                <a:gd name="T74" fmla="*/ 418 w 600"/>
                <a:gd name="T75" fmla="*/ 45 h 295"/>
                <a:gd name="T76" fmla="*/ 389 w 600"/>
                <a:gd name="T77" fmla="*/ 31 h 295"/>
                <a:gd name="T78" fmla="*/ 361 w 600"/>
                <a:gd name="T79" fmla="*/ 21 h 295"/>
                <a:gd name="T80" fmla="*/ 328 w 600"/>
                <a:gd name="T81" fmla="*/ 12 h 295"/>
                <a:gd name="T82" fmla="*/ 292 w 600"/>
                <a:gd name="T83" fmla="*/ 5 h 295"/>
                <a:gd name="T84" fmla="*/ 266 w 600"/>
                <a:gd name="T85" fmla="*/ 0 h 295"/>
                <a:gd name="T86" fmla="*/ 249 w 600"/>
                <a:gd name="T87" fmla="*/ 0 h 295"/>
                <a:gd name="T88" fmla="*/ 228 w 600"/>
                <a:gd name="T89" fmla="*/ 0 h 295"/>
                <a:gd name="T90" fmla="*/ 202 w 600"/>
                <a:gd name="T91" fmla="*/ 0 h 295"/>
                <a:gd name="T92" fmla="*/ 171 w 600"/>
                <a:gd name="T93" fmla="*/ 5 h 295"/>
                <a:gd name="T94" fmla="*/ 150 w 600"/>
                <a:gd name="T95" fmla="*/ 7 h 295"/>
                <a:gd name="T96" fmla="*/ 126 w 600"/>
                <a:gd name="T97" fmla="*/ 14 h 295"/>
                <a:gd name="T98" fmla="*/ 102 w 600"/>
                <a:gd name="T99" fmla="*/ 21 h 295"/>
                <a:gd name="T100" fmla="*/ 81 w 600"/>
                <a:gd name="T101" fmla="*/ 31 h 295"/>
                <a:gd name="T102" fmla="*/ 50 w 600"/>
                <a:gd name="T103" fmla="*/ 50 h 295"/>
                <a:gd name="T104" fmla="*/ 22 w 600"/>
                <a:gd name="T105" fmla="*/ 76 h 295"/>
                <a:gd name="T106" fmla="*/ 5 w 600"/>
                <a:gd name="T107" fmla="*/ 95 h 295"/>
                <a:gd name="T108" fmla="*/ 17 w 600"/>
                <a:gd name="T109" fmla="*/ 112 h 2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00"/>
                <a:gd name="T166" fmla="*/ 0 h 295"/>
                <a:gd name="T167" fmla="*/ 600 w 600"/>
                <a:gd name="T168" fmla="*/ 295 h 2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00" h="295">
                  <a:moveTo>
                    <a:pt x="17" y="112"/>
                  </a:moveTo>
                  <a:lnTo>
                    <a:pt x="17" y="109"/>
                  </a:lnTo>
                  <a:lnTo>
                    <a:pt x="19" y="105"/>
                  </a:lnTo>
                  <a:lnTo>
                    <a:pt x="22" y="100"/>
                  </a:lnTo>
                  <a:lnTo>
                    <a:pt x="29" y="93"/>
                  </a:lnTo>
                  <a:lnTo>
                    <a:pt x="36" y="86"/>
                  </a:lnTo>
                  <a:lnTo>
                    <a:pt x="48" y="76"/>
                  </a:lnTo>
                  <a:lnTo>
                    <a:pt x="53" y="71"/>
                  </a:lnTo>
                  <a:lnTo>
                    <a:pt x="57" y="67"/>
                  </a:lnTo>
                  <a:lnTo>
                    <a:pt x="64" y="62"/>
                  </a:lnTo>
                  <a:lnTo>
                    <a:pt x="74" y="59"/>
                  </a:lnTo>
                  <a:lnTo>
                    <a:pt x="79" y="55"/>
                  </a:lnTo>
                  <a:lnTo>
                    <a:pt x="88" y="50"/>
                  </a:lnTo>
                  <a:lnTo>
                    <a:pt x="95" y="45"/>
                  </a:lnTo>
                  <a:lnTo>
                    <a:pt x="105" y="40"/>
                  </a:lnTo>
                  <a:lnTo>
                    <a:pt x="114" y="38"/>
                  </a:lnTo>
                  <a:lnTo>
                    <a:pt x="124" y="36"/>
                  </a:lnTo>
                  <a:lnTo>
                    <a:pt x="128" y="33"/>
                  </a:lnTo>
                  <a:lnTo>
                    <a:pt x="136" y="31"/>
                  </a:lnTo>
                  <a:lnTo>
                    <a:pt x="140" y="31"/>
                  </a:lnTo>
                  <a:lnTo>
                    <a:pt x="147" y="31"/>
                  </a:lnTo>
                  <a:lnTo>
                    <a:pt x="152" y="29"/>
                  </a:lnTo>
                  <a:lnTo>
                    <a:pt x="159" y="26"/>
                  </a:lnTo>
                  <a:lnTo>
                    <a:pt x="164" y="26"/>
                  </a:lnTo>
                  <a:lnTo>
                    <a:pt x="171" y="26"/>
                  </a:lnTo>
                  <a:lnTo>
                    <a:pt x="178" y="24"/>
                  </a:lnTo>
                  <a:lnTo>
                    <a:pt x="183" y="24"/>
                  </a:lnTo>
                  <a:lnTo>
                    <a:pt x="190" y="24"/>
                  </a:lnTo>
                  <a:lnTo>
                    <a:pt x="197" y="24"/>
                  </a:lnTo>
                  <a:lnTo>
                    <a:pt x="204" y="24"/>
                  </a:lnTo>
                  <a:lnTo>
                    <a:pt x="211" y="24"/>
                  </a:lnTo>
                  <a:lnTo>
                    <a:pt x="219" y="24"/>
                  </a:lnTo>
                  <a:lnTo>
                    <a:pt x="226" y="24"/>
                  </a:lnTo>
                  <a:lnTo>
                    <a:pt x="233" y="24"/>
                  </a:lnTo>
                  <a:lnTo>
                    <a:pt x="240" y="26"/>
                  </a:lnTo>
                  <a:lnTo>
                    <a:pt x="249" y="26"/>
                  </a:lnTo>
                  <a:lnTo>
                    <a:pt x="256" y="29"/>
                  </a:lnTo>
                  <a:lnTo>
                    <a:pt x="266" y="29"/>
                  </a:lnTo>
                  <a:lnTo>
                    <a:pt x="273" y="31"/>
                  </a:lnTo>
                  <a:lnTo>
                    <a:pt x="280" y="31"/>
                  </a:lnTo>
                  <a:lnTo>
                    <a:pt x="287" y="33"/>
                  </a:lnTo>
                  <a:lnTo>
                    <a:pt x="294" y="36"/>
                  </a:lnTo>
                  <a:lnTo>
                    <a:pt x="304" y="38"/>
                  </a:lnTo>
                  <a:lnTo>
                    <a:pt x="311" y="38"/>
                  </a:lnTo>
                  <a:lnTo>
                    <a:pt x="320" y="40"/>
                  </a:lnTo>
                  <a:lnTo>
                    <a:pt x="325" y="43"/>
                  </a:lnTo>
                  <a:lnTo>
                    <a:pt x="332" y="45"/>
                  </a:lnTo>
                  <a:lnTo>
                    <a:pt x="339" y="48"/>
                  </a:lnTo>
                  <a:lnTo>
                    <a:pt x="347" y="50"/>
                  </a:lnTo>
                  <a:lnTo>
                    <a:pt x="354" y="52"/>
                  </a:lnTo>
                  <a:lnTo>
                    <a:pt x="361" y="55"/>
                  </a:lnTo>
                  <a:lnTo>
                    <a:pt x="368" y="59"/>
                  </a:lnTo>
                  <a:lnTo>
                    <a:pt x="375" y="62"/>
                  </a:lnTo>
                  <a:lnTo>
                    <a:pt x="380" y="64"/>
                  </a:lnTo>
                  <a:lnTo>
                    <a:pt x="387" y="67"/>
                  </a:lnTo>
                  <a:lnTo>
                    <a:pt x="394" y="69"/>
                  </a:lnTo>
                  <a:lnTo>
                    <a:pt x="399" y="74"/>
                  </a:lnTo>
                  <a:lnTo>
                    <a:pt x="406" y="76"/>
                  </a:lnTo>
                  <a:lnTo>
                    <a:pt x="411" y="78"/>
                  </a:lnTo>
                  <a:lnTo>
                    <a:pt x="418" y="83"/>
                  </a:lnTo>
                  <a:lnTo>
                    <a:pt x="425" y="86"/>
                  </a:lnTo>
                  <a:lnTo>
                    <a:pt x="434" y="93"/>
                  </a:lnTo>
                  <a:lnTo>
                    <a:pt x="446" y="100"/>
                  </a:lnTo>
                  <a:lnTo>
                    <a:pt x="456" y="107"/>
                  </a:lnTo>
                  <a:lnTo>
                    <a:pt x="467" y="116"/>
                  </a:lnTo>
                  <a:lnTo>
                    <a:pt x="477" y="124"/>
                  </a:lnTo>
                  <a:lnTo>
                    <a:pt x="484" y="131"/>
                  </a:lnTo>
                  <a:lnTo>
                    <a:pt x="494" y="138"/>
                  </a:lnTo>
                  <a:lnTo>
                    <a:pt x="501" y="147"/>
                  </a:lnTo>
                  <a:lnTo>
                    <a:pt x="510" y="157"/>
                  </a:lnTo>
                  <a:lnTo>
                    <a:pt x="517" y="166"/>
                  </a:lnTo>
                  <a:lnTo>
                    <a:pt x="522" y="173"/>
                  </a:lnTo>
                  <a:lnTo>
                    <a:pt x="529" y="183"/>
                  </a:lnTo>
                  <a:lnTo>
                    <a:pt x="534" y="190"/>
                  </a:lnTo>
                  <a:lnTo>
                    <a:pt x="539" y="200"/>
                  </a:lnTo>
                  <a:lnTo>
                    <a:pt x="543" y="209"/>
                  </a:lnTo>
                  <a:lnTo>
                    <a:pt x="548" y="219"/>
                  </a:lnTo>
                  <a:lnTo>
                    <a:pt x="550" y="228"/>
                  </a:lnTo>
                  <a:lnTo>
                    <a:pt x="553" y="238"/>
                  </a:lnTo>
                  <a:lnTo>
                    <a:pt x="555" y="247"/>
                  </a:lnTo>
                  <a:lnTo>
                    <a:pt x="558" y="257"/>
                  </a:lnTo>
                  <a:lnTo>
                    <a:pt x="579" y="287"/>
                  </a:lnTo>
                  <a:lnTo>
                    <a:pt x="600" y="295"/>
                  </a:lnTo>
                  <a:lnTo>
                    <a:pt x="572" y="252"/>
                  </a:lnTo>
                  <a:lnTo>
                    <a:pt x="572" y="249"/>
                  </a:lnTo>
                  <a:lnTo>
                    <a:pt x="569" y="242"/>
                  </a:lnTo>
                  <a:lnTo>
                    <a:pt x="567" y="235"/>
                  </a:lnTo>
                  <a:lnTo>
                    <a:pt x="567" y="230"/>
                  </a:lnTo>
                  <a:lnTo>
                    <a:pt x="565" y="223"/>
                  </a:lnTo>
                  <a:lnTo>
                    <a:pt x="565" y="216"/>
                  </a:lnTo>
                  <a:lnTo>
                    <a:pt x="560" y="207"/>
                  </a:lnTo>
                  <a:lnTo>
                    <a:pt x="555" y="200"/>
                  </a:lnTo>
                  <a:lnTo>
                    <a:pt x="553" y="190"/>
                  </a:lnTo>
                  <a:lnTo>
                    <a:pt x="548" y="181"/>
                  </a:lnTo>
                  <a:lnTo>
                    <a:pt x="543" y="171"/>
                  </a:lnTo>
                  <a:lnTo>
                    <a:pt x="539" y="159"/>
                  </a:lnTo>
                  <a:lnTo>
                    <a:pt x="531" y="150"/>
                  </a:lnTo>
                  <a:lnTo>
                    <a:pt x="524" y="138"/>
                  </a:lnTo>
                  <a:lnTo>
                    <a:pt x="520" y="133"/>
                  </a:lnTo>
                  <a:lnTo>
                    <a:pt x="515" y="128"/>
                  </a:lnTo>
                  <a:lnTo>
                    <a:pt x="510" y="121"/>
                  </a:lnTo>
                  <a:lnTo>
                    <a:pt x="508" y="116"/>
                  </a:lnTo>
                  <a:lnTo>
                    <a:pt x="496" y="105"/>
                  </a:lnTo>
                  <a:lnTo>
                    <a:pt x="486" y="95"/>
                  </a:lnTo>
                  <a:lnTo>
                    <a:pt x="479" y="88"/>
                  </a:lnTo>
                  <a:lnTo>
                    <a:pt x="475" y="83"/>
                  </a:lnTo>
                  <a:lnTo>
                    <a:pt x="467" y="78"/>
                  </a:lnTo>
                  <a:lnTo>
                    <a:pt x="460" y="74"/>
                  </a:lnTo>
                  <a:lnTo>
                    <a:pt x="453" y="67"/>
                  </a:lnTo>
                  <a:lnTo>
                    <a:pt x="448" y="64"/>
                  </a:lnTo>
                  <a:lnTo>
                    <a:pt x="441" y="59"/>
                  </a:lnTo>
                  <a:lnTo>
                    <a:pt x="434" y="55"/>
                  </a:lnTo>
                  <a:lnTo>
                    <a:pt x="425" y="50"/>
                  </a:lnTo>
                  <a:lnTo>
                    <a:pt x="418" y="45"/>
                  </a:lnTo>
                  <a:lnTo>
                    <a:pt x="408" y="40"/>
                  </a:lnTo>
                  <a:lnTo>
                    <a:pt x="399" y="36"/>
                  </a:lnTo>
                  <a:lnTo>
                    <a:pt x="389" y="31"/>
                  </a:lnTo>
                  <a:lnTo>
                    <a:pt x="380" y="26"/>
                  </a:lnTo>
                  <a:lnTo>
                    <a:pt x="370" y="24"/>
                  </a:lnTo>
                  <a:lnTo>
                    <a:pt x="361" y="21"/>
                  </a:lnTo>
                  <a:lnTo>
                    <a:pt x="349" y="17"/>
                  </a:lnTo>
                  <a:lnTo>
                    <a:pt x="339" y="14"/>
                  </a:lnTo>
                  <a:lnTo>
                    <a:pt x="328" y="12"/>
                  </a:lnTo>
                  <a:lnTo>
                    <a:pt x="318" y="10"/>
                  </a:lnTo>
                  <a:lnTo>
                    <a:pt x="304" y="5"/>
                  </a:lnTo>
                  <a:lnTo>
                    <a:pt x="292" y="5"/>
                  </a:lnTo>
                  <a:lnTo>
                    <a:pt x="280" y="2"/>
                  </a:lnTo>
                  <a:lnTo>
                    <a:pt x="268" y="2"/>
                  </a:lnTo>
                  <a:lnTo>
                    <a:pt x="266" y="0"/>
                  </a:lnTo>
                  <a:lnTo>
                    <a:pt x="259" y="0"/>
                  </a:lnTo>
                  <a:lnTo>
                    <a:pt x="254" y="0"/>
                  </a:lnTo>
                  <a:lnTo>
                    <a:pt x="249" y="0"/>
                  </a:lnTo>
                  <a:lnTo>
                    <a:pt x="242" y="0"/>
                  </a:lnTo>
                  <a:lnTo>
                    <a:pt x="235" y="0"/>
                  </a:lnTo>
                  <a:lnTo>
                    <a:pt x="228" y="0"/>
                  </a:lnTo>
                  <a:lnTo>
                    <a:pt x="219" y="0"/>
                  </a:lnTo>
                  <a:lnTo>
                    <a:pt x="209" y="0"/>
                  </a:lnTo>
                  <a:lnTo>
                    <a:pt x="202" y="0"/>
                  </a:lnTo>
                  <a:lnTo>
                    <a:pt x="190" y="0"/>
                  </a:lnTo>
                  <a:lnTo>
                    <a:pt x="181" y="2"/>
                  </a:lnTo>
                  <a:lnTo>
                    <a:pt x="171" y="5"/>
                  </a:lnTo>
                  <a:lnTo>
                    <a:pt x="162" y="7"/>
                  </a:lnTo>
                  <a:lnTo>
                    <a:pt x="155" y="7"/>
                  </a:lnTo>
                  <a:lnTo>
                    <a:pt x="150" y="7"/>
                  </a:lnTo>
                  <a:lnTo>
                    <a:pt x="143" y="10"/>
                  </a:lnTo>
                  <a:lnTo>
                    <a:pt x="138" y="12"/>
                  </a:lnTo>
                  <a:lnTo>
                    <a:pt x="126" y="14"/>
                  </a:lnTo>
                  <a:lnTo>
                    <a:pt x="117" y="17"/>
                  </a:lnTo>
                  <a:lnTo>
                    <a:pt x="109" y="19"/>
                  </a:lnTo>
                  <a:lnTo>
                    <a:pt x="102" y="21"/>
                  </a:lnTo>
                  <a:lnTo>
                    <a:pt x="98" y="24"/>
                  </a:lnTo>
                  <a:lnTo>
                    <a:pt x="93" y="26"/>
                  </a:lnTo>
                  <a:lnTo>
                    <a:pt x="81" y="31"/>
                  </a:lnTo>
                  <a:lnTo>
                    <a:pt x="72" y="38"/>
                  </a:lnTo>
                  <a:lnTo>
                    <a:pt x="60" y="43"/>
                  </a:lnTo>
                  <a:lnTo>
                    <a:pt x="50" y="50"/>
                  </a:lnTo>
                  <a:lnTo>
                    <a:pt x="41" y="57"/>
                  </a:lnTo>
                  <a:lnTo>
                    <a:pt x="31" y="67"/>
                  </a:lnTo>
                  <a:lnTo>
                    <a:pt x="22" y="76"/>
                  </a:lnTo>
                  <a:lnTo>
                    <a:pt x="15" y="86"/>
                  </a:lnTo>
                  <a:lnTo>
                    <a:pt x="10" y="90"/>
                  </a:lnTo>
                  <a:lnTo>
                    <a:pt x="5" y="95"/>
                  </a:lnTo>
                  <a:lnTo>
                    <a:pt x="3" y="102"/>
                  </a:lnTo>
                  <a:lnTo>
                    <a:pt x="0" y="107"/>
                  </a:lnTo>
                  <a:lnTo>
                    <a:pt x="17"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71" name="Freeform 72"/>
            <p:cNvSpPr>
              <a:spLocks/>
            </p:cNvSpPr>
            <p:nvPr/>
          </p:nvSpPr>
          <p:spPr bwMode="auto">
            <a:xfrm>
              <a:off x="6999" y="8787"/>
              <a:ext cx="62" cy="256"/>
            </a:xfrm>
            <a:custGeom>
              <a:avLst/>
              <a:gdLst>
                <a:gd name="T0" fmla="*/ 24 w 62"/>
                <a:gd name="T1" fmla="*/ 137 h 256"/>
                <a:gd name="T2" fmla="*/ 21 w 62"/>
                <a:gd name="T3" fmla="*/ 140 h 256"/>
                <a:gd name="T4" fmla="*/ 17 w 62"/>
                <a:gd name="T5" fmla="*/ 149 h 256"/>
                <a:gd name="T6" fmla="*/ 10 w 62"/>
                <a:gd name="T7" fmla="*/ 163 h 256"/>
                <a:gd name="T8" fmla="*/ 5 w 62"/>
                <a:gd name="T9" fmla="*/ 180 h 256"/>
                <a:gd name="T10" fmla="*/ 0 w 62"/>
                <a:gd name="T11" fmla="*/ 197 h 256"/>
                <a:gd name="T12" fmla="*/ 0 w 62"/>
                <a:gd name="T13" fmla="*/ 216 h 256"/>
                <a:gd name="T14" fmla="*/ 0 w 62"/>
                <a:gd name="T15" fmla="*/ 235 h 256"/>
                <a:gd name="T16" fmla="*/ 10 w 62"/>
                <a:gd name="T17" fmla="*/ 247 h 256"/>
                <a:gd name="T18" fmla="*/ 26 w 62"/>
                <a:gd name="T19" fmla="*/ 256 h 256"/>
                <a:gd name="T20" fmla="*/ 43 w 62"/>
                <a:gd name="T21" fmla="*/ 247 h 256"/>
                <a:gd name="T22" fmla="*/ 52 w 62"/>
                <a:gd name="T23" fmla="*/ 230 h 256"/>
                <a:gd name="T24" fmla="*/ 59 w 62"/>
                <a:gd name="T25" fmla="*/ 223 h 256"/>
                <a:gd name="T26" fmla="*/ 43 w 62"/>
                <a:gd name="T27" fmla="*/ 213 h 256"/>
                <a:gd name="T28" fmla="*/ 38 w 62"/>
                <a:gd name="T29" fmla="*/ 220 h 256"/>
                <a:gd name="T30" fmla="*/ 28 w 62"/>
                <a:gd name="T31" fmla="*/ 235 h 256"/>
                <a:gd name="T32" fmla="*/ 17 w 62"/>
                <a:gd name="T33" fmla="*/ 230 h 256"/>
                <a:gd name="T34" fmla="*/ 17 w 62"/>
                <a:gd name="T35" fmla="*/ 218 h 256"/>
                <a:gd name="T36" fmla="*/ 19 w 62"/>
                <a:gd name="T37" fmla="*/ 206 h 256"/>
                <a:gd name="T38" fmla="*/ 24 w 62"/>
                <a:gd name="T39" fmla="*/ 192 h 256"/>
                <a:gd name="T40" fmla="*/ 28 w 62"/>
                <a:gd name="T41" fmla="*/ 178 h 256"/>
                <a:gd name="T42" fmla="*/ 33 w 62"/>
                <a:gd name="T43" fmla="*/ 163 h 256"/>
                <a:gd name="T44" fmla="*/ 40 w 62"/>
                <a:gd name="T45" fmla="*/ 149 h 256"/>
                <a:gd name="T46" fmla="*/ 43 w 62"/>
                <a:gd name="T47" fmla="*/ 140 h 256"/>
                <a:gd name="T48" fmla="*/ 43 w 62"/>
                <a:gd name="T49" fmla="*/ 125 h 256"/>
                <a:gd name="T50" fmla="*/ 43 w 62"/>
                <a:gd name="T51" fmla="*/ 109 h 256"/>
                <a:gd name="T52" fmla="*/ 45 w 62"/>
                <a:gd name="T53" fmla="*/ 99 h 256"/>
                <a:gd name="T54" fmla="*/ 47 w 62"/>
                <a:gd name="T55" fmla="*/ 85 h 256"/>
                <a:gd name="T56" fmla="*/ 50 w 62"/>
                <a:gd name="T57" fmla="*/ 73 h 256"/>
                <a:gd name="T58" fmla="*/ 52 w 62"/>
                <a:gd name="T59" fmla="*/ 59 h 256"/>
                <a:gd name="T60" fmla="*/ 52 w 62"/>
                <a:gd name="T61" fmla="*/ 47 h 256"/>
                <a:gd name="T62" fmla="*/ 55 w 62"/>
                <a:gd name="T63" fmla="*/ 30 h 256"/>
                <a:gd name="T64" fmla="*/ 59 w 62"/>
                <a:gd name="T65" fmla="*/ 11 h 256"/>
                <a:gd name="T66" fmla="*/ 59 w 62"/>
                <a:gd name="T67" fmla="*/ 2 h 256"/>
                <a:gd name="T68" fmla="*/ 40 w 62"/>
                <a:gd name="T69" fmla="*/ 4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
                <a:gd name="T106" fmla="*/ 0 h 256"/>
                <a:gd name="T107" fmla="*/ 62 w 62"/>
                <a:gd name="T108" fmla="*/ 256 h 2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 h="256">
                  <a:moveTo>
                    <a:pt x="40" y="4"/>
                  </a:moveTo>
                  <a:lnTo>
                    <a:pt x="24" y="137"/>
                  </a:lnTo>
                  <a:lnTo>
                    <a:pt x="21" y="137"/>
                  </a:lnTo>
                  <a:lnTo>
                    <a:pt x="21" y="140"/>
                  </a:lnTo>
                  <a:lnTo>
                    <a:pt x="19" y="142"/>
                  </a:lnTo>
                  <a:lnTo>
                    <a:pt x="17" y="149"/>
                  </a:lnTo>
                  <a:lnTo>
                    <a:pt x="14" y="154"/>
                  </a:lnTo>
                  <a:lnTo>
                    <a:pt x="10" y="163"/>
                  </a:lnTo>
                  <a:lnTo>
                    <a:pt x="7" y="171"/>
                  </a:lnTo>
                  <a:lnTo>
                    <a:pt x="5" y="180"/>
                  </a:lnTo>
                  <a:lnTo>
                    <a:pt x="2" y="187"/>
                  </a:lnTo>
                  <a:lnTo>
                    <a:pt x="0" y="197"/>
                  </a:lnTo>
                  <a:lnTo>
                    <a:pt x="0" y="206"/>
                  </a:lnTo>
                  <a:lnTo>
                    <a:pt x="0" y="216"/>
                  </a:lnTo>
                  <a:lnTo>
                    <a:pt x="0" y="225"/>
                  </a:lnTo>
                  <a:lnTo>
                    <a:pt x="0" y="235"/>
                  </a:lnTo>
                  <a:lnTo>
                    <a:pt x="5" y="239"/>
                  </a:lnTo>
                  <a:lnTo>
                    <a:pt x="10" y="247"/>
                  </a:lnTo>
                  <a:lnTo>
                    <a:pt x="17" y="254"/>
                  </a:lnTo>
                  <a:lnTo>
                    <a:pt x="26" y="256"/>
                  </a:lnTo>
                  <a:lnTo>
                    <a:pt x="36" y="251"/>
                  </a:lnTo>
                  <a:lnTo>
                    <a:pt x="43" y="247"/>
                  </a:lnTo>
                  <a:lnTo>
                    <a:pt x="47" y="237"/>
                  </a:lnTo>
                  <a:lnTo>
                    <a:pt x="52" y="230"/>
                  </a:lnTo>
                  <a:lnTo>
                    <a:pt x="57" y="225"/>
                  </a:lnTo>
                  <a:lnTo>
                    <a:pt x="59" y="223"/>
                  </a:lnTo>
                  <a:lnTo>
                    <a:pt x="45" y="211"/>
                  </a:lnTo>
                  <a:lnTo>
                    <a:pt x="43" y="213"/>
                  </a:lnTo>
                  <a:lnTo>
                    <a:pt x="43" y="216"/>
                  </a:lnTo>
                  <a:lnTo>
                    <a:pt x="38" y="220"/>
                  </a:lnTo>
                  <a:lnTo>
                    <a:pt x="36" y="228"/>
                  </a:lnTo>
                  <a:lnTo>
                    <a:pt x="28" y="235"/>
                  </a:lnTo>
                  <a:lnTo>
                    <a:pt x="21" y="235"/>
                  </a:lnTo>
                  <a:lnTo>
                    <a:pt x="17" y="230"/>
                  </a:lnTo>
                  <a:lnTo>
                    <a:pt x="17" y="225"/>
                  </a:lnTo>
                  <a:lnTo>
                    <a:pt x="17" y="218"/>
                  </a:lnTo>
                  <a:lnTo>
                    <a:pt x="19" y="213"/>
                  </a:lnTo>
                  <a:lnTo>
                    <a:pt x="19" y="206"/>
                  </a:lnTo>
                  <a:lnTo>
                    <a:pt x="21" y="199"/>
                  </a:lnTo>
                  <a:lnTo>
                    <a:pt x="24" y="192"/>
                  </a:lnTo>
                  <a:lnTo>
                    <a:pt x="26" y="185"/>
                  </a:lnTo>
                  <a:lnTo>
                    <a:pt x="28" y="178"/>
                  </a:lnTo>
                  <a:lnTo>
                    <a:pt x="31" y="171"/>
                  </a:lnTo>
                  <a:lnTo>
                    <a:pt x="33" y="163"/>
                  </a:lnTo>
                  <a:lnTo>
                    <a:pt x="36" y="159"/>
                  </a:lnTo>
                  <a:lnTo>
                    <a:pt x="40" y="149"/>
                  </a:lnTo>
                  <a:lnTo>
                    <a:pt x="43" y="144"/>
                  </a:lnTo>
                  <a:lnTo>
                    <a:pt x="43" y="140"/>
                  </a:lnTo>
                  <a:lnTo>
                    <a:pt x="43" y="135"/>
                  </a:lnTo>
                  <a:lnTo>
                    <a:pt x="43" y="125"/>
                  </a:lnTo>
                  <a:lnTo>
                    <a:pt x="43" y="116"/>
                  </a:lnTo>
                  <a:lnTo>
                    <a:pt x="43" y="109"/>
                  </a:lnTo>
                  <a:lnTo>
                    <a:pt x="45" y="104"/>
                  </a:lnTo>
                  <a:lnTo>
                    <a:pt x="45" y="99"/>
                  </a:lnTo>
                  <a:lnTo>
                    <a:pt x="47" y="92"/>
                  </a:lnTo>
                  <a:lnTo>
                    <a:pt x="47" y="85"/>
                  </a:lnTo>
                  <a:lnTo>
                    <a:pt x="47" y="80"/>
                  </a:lnTo>
                  <a:lnTo>
                    <a:pt x="50" y="73"/>
                  </a:lnTo>
                  <a:lnTo>
                    <a:pt x="52" y="66"/>
                  </a:lnTo>
                  <a:lnTo>
                    <a:pt x="52" y="59"/>
                  </a:lnTo>
                  <a:lnTo>
                    <a:pt x="52" y="54"/>
                  </a:lnTo>
                  <a:lnTo>
                    <a:pt x="52" y="47"/>
                  </a:lnTo>
                  <a:lnTo>
                    <a:pt x="55" y="40"/>
                  </a:lnTo>
                  <a:lnTo>
                    <a:pt x="55" y="30"/>
                  </a:lnTo>
                  <a:lnTo>
                    <a:pt x="57" y="21"/>
                  </a:lnTo>
                  <a:lnTo>
                    <a:pt x="59" y="11"/>
                  </a:lnTo>
                  <a:lnTo>
                    <a:pt x="59" y="4"/>
                  </a:lnTo>
                  <a:lnTo>
                    <a:pt x="59" y="2"/>
                  </a:lnTo>
                  <a:lnTo>
                    <a:pt x="62" y="0"/>
                  </a:lnTo>
                  <a:lnTo>
                    <a:pt x="4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72" name="Freeform 73"/>
            <p:cNvSpPr>
              <a:spLocks/>
            </p:cNvSpPr>
            <p:nvPr/>
          </p:nvSpPr>
          <p:spPr bwMode="auto">
            <a:xfrm>
              <a:off x="6954" y="8905"/>
              <a:ext cx="88" cy="212"/>
            </a:xfrm>
            <a:custGeom>
              <a:avLst/>
              <a:gdLst>
                <a:gd name="T0" fmla="*/ 47 w 88"/>
                <a:gd name="T1" fmla="*/ 79 h 212"/>
                <a:gd name="T2" fmla="*/ 45 w 88"/>
                <a:gd name="T3" fmla="*/ 83 h 212"/>
                <a:gd name="T4" fmla="*/ 40 w 88"/>
                <a:gd name="T5" fmla="*/ 93 h 212"/>
                <a:gd name="T6" fmla="*/ 36 w 88"/>
                <a:gd name="T7" fmla="*/ 102 h 212"/>
                <a:gd name="T8" fmla="*/ 31 w 88"/>
                <a:gd name="T9" fmla="*/ 117 h 212"/>
                <a:gd name="T10" fmla="*/ 26 w 88"/>
                <a:gd name="T11" fmla="*/ 133 h 212"/>
                <a:gd name="T12" fmla="*/ 21 w 88"/>
                <a:gd name="T13" fmla="*/ 150 h 212"/>
                <a:gd name="T14" fmla="*/ 19 w 88"/>
                <a:gd name="T15" fmla="*/ 164 h 212"/>
                <a:gd name="T16" fmla="*/ 19 w 88"/>
                <a:gd name="T17" fmla="*/ 178 h 212"/>
                <a:gd name="T18" fmla="*/ 26 w 88"/>
                <a:gd name="T19" fmla="*/ 186 h 212"/>
                <a:gd name="T20" fmla="*/ 40 w 88"/>
                <a:gd name="T21" fmla="*/ 186 h 212"/>
                <a:gd name="T22" fmla="*/ 55 w 88"/>
                <a:gd name="T23" fmla="*/ 178 h 212"/>
                <a:gd name="T24" fmla="*/ 64 w 88"/>
                <a:gd name="T25" fmla="*/ 162 h 212"/>
                <a:gd name="T26" fmla="*/ 69 w 88"/>
                <a:gd name="T27" fmla="*/ 145 h 212"/>
                <a:gd name="T28" fmla="*/ 71 w 88"/>
                <a:gd name="T29" fmla="*/ 133 h 212"/>
                <a:gd name="T30" fmla="*/ 88 w 88"/>
                <a:gd name="T31" fmla="*/ 124 h 212"/>
                <a:gd name="T32" fmla="*/ 83 w 88"/>
                <a:gd name="T33" fmla="*/ 167 h 212"/>
                <a:gd name="T34" fmla="*/ 76 w 88"/>
                <a:gd name="T35" fmla="*/ 176 h 212"/>
                <a:gd name="T36" fmla="*/ 64 w 88"/>
                <a:gd name="T37" fmla="*/ 190 h 212"/>
                <a:gd name="T38" fmla="*/ 52 w 88"/>
                <a:gd name="T39" fmla="*/ 205 h 212"/>
                <a:gd name="T40" fmla="*/ 36 w 88"/>
                <a:gd name="T41" fmla="*/ 212 h 212"/>
                <a:gd name="T42" fmla="*/ 24 w 88"/>
                <a:gd name="T43" fmla="*/ 209 h 212"/>
                <a:gd name="T44" fmla="*/ 9 w 88"/>
                <a:gd name="T45" fmla="*/ 195 h 212"/>
                <a:gd name="T46" fmla="*/ 2 w 88"/>
                <a:gd name="T47" fmla="*/ 176 h 212"/>
                <a:gd name="T48" fmla="*/ 0 w 88"/>
                <a:gd name="T49" fmla="*/ 164 h 212"/>
                <a:gd name="T50" fmla="*/ 0 w 88"/>
                <a:gd name="T51" fmla="*/ 148 h 212"/>
                <a:gd name="T52" fmla="*/ 0 w 88"/>
                <a:gd name="T53" fmla="*/ 131 h 212"/>
                <a:gd name="T54" fmla="*/ 5 w 88"/>
                <a:gd name="T55" fmla="*/ 112 h 212"/>
                <a:gd name="T56" fmla="*/ 12 w 88"/>
                <a:gd name="T57" fmla="*/ 95 h 212"/>
                <a:gd name="T58" fmla="*/ 19 w 88"/>
                <a:gd name="T59" fmla="*/ 81 h 212"/>
                <a:gd name="T60" fmla="*/ 26 w 88"/>
                <a:gd name="T61" fmla="*/ 69 h 212"/>
                <a:gd name="T62" fmla="*/ 36 w 88"/>
                <a:gd name="T63" fmla="*/ 57 h 212"/>
                <a:gd name="T64" fmla="*/ 81 w 88"/>
                <a:gd name="T65" fmla="*/ 0 h 212"/>
                <a:gd name="T66" fmla="*/ 50 w 88"/>
                <a:gd name="T67" fmla="*/ 79 h 2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
                <a:gd name="T103" fmla="*/ 0 h 212"/>
                <a:gd name="T104" fmla="*/ 88 w 88"/>
                <a:gd name="T105" fmla="*/ 212 h 2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 h="212">
                  <a:moveTo>
                    <a:pt x="50" y="79"/>
                  </a:moveTo>
                  <a:lnTo>
                    <a:pt x="47" y="79"/>
                  </a:lnTo>
                  <a:lnTo>
                    <a:pt x="47" y="81"/>
                  </a:lnTo>
                  <a:lnTo>
                    <a:pt x="45" y="83"/>
                  </a:lnTo>
                  <a:lnTo>
                    <a:pt x="43" y="91"/>
                  </a:lnTo>
                  <a:lnTo>
                    <a:pt x="40" y="93"/>
                  </a:lnTo>
                  <a:lnTo>
                    <a:pt x="38" y="98"/>
                  </a:lnTo>
                  <a:lnTo>
                    <a:pt x="36" y="102"/>
                  </a:lnTo>
                  <a:lnTo>
                    <a:pt x="33" y="110"/>
                  </a:lnTo>
                  <a:lnTo>
                    <a:pt x="31" y="117"/>
                  </a:lnTo>
                  <a:lnTo>
                    <a:pt x="28" y="124"/>
                  </a:lnTo>
                  <a:lnTo>
                    <a:pt x="26" y="133"/>
                  </a:lnTo>
                  <a:lnTo>
                    <a:pt x="26" y="143"/>
                  </a:lnTo>
                  <a:lnTo>
                    <a:pt x="21" y="150"/>
                  </a:lnTo>
                  <a:lnTo>
                    <a:pt x="19" y="159"/>
                  </a:lnTo>
                  <a:lnTo>
                    <a:pt x="19" y="164"/>
                  </a:lnTo>
                  <a:lnTo>
                    <a:pt x="19" y="171"/>
                  </a:lnTo>
                  <a:lnTo>
                    <a:pt x="19" y="178"/>
                  </a:lnTo>
                  <a:lnTo>
                    <a:pt x="24" y="186"/>
                  </a:lnTo>
                  <a:lnTo>
                    <a:pt x="26" y="186"/>
                  </a:lnTo>
                  <a:lnTo>
                    <a:pt x="33" y="186"/>
                  </a:lnTo>
                  <a:lnTo>
                    <a:pt x="40" y="186"/>
                  </a:lnTo>
                  <a:lnTo>
                    <a:pt x="50" y="183"/>
                  </a:lnTo>
                  <a:lnTo>
                    <a:pt x="55" y="178"/>
                  </a:lnTo>
                  <a:lnTo>
                    <a:pt x="62" y="171"/>
                  </a:lnTo>
                  <a:lnTo>
                    <a:pt x="64" y="162"/>
                  </a:lnTo>
                  <a:lnTo>
                    <a:pt x="69" y="155"/>
                  </a:lnTo>
                  <a:lnTo>
                    <a:pt x="69" y="145"/>
                  </a:lnTo>
                  <a:lnTo>
                    <a:pt x="71" y="138"/>
                  </a:lnTo>
                  <a:lnTo>
                    <a:pt x="71" y="133"/>
                  </a:lnTo>
                  <a:lnTo>
                    <a:pt x="88" y="124"/>
                  </a:lnTo>
                  <a:lnTo>
                    <a:pt x="85" y="167"/>
                  </a:lnTo>
                  <a:lnTo>
                    <a:pt x="83" y="167"/>
                  </a:lnTo>
                  <a:lnTo>
                    <a:pt x="81" y="171"/>
                  </a:lnTo>
                  <a:lnTo>
                    <a:pt x="76" y="176"/>
                  </a:lnTo>
                  <a:lnTo>
                    <a:pt x="71" y="186"/>
                  </a:lnTo>
                  <a:lnTo>
                    <a:pt x="64" y="190"/>
                  </a:lnTo>
                  <a:lnTo>
                    <a:pt x="59" y="200"/>
                  </a:lnTo>
                  <a:lnTo>
                    <a:pt x="52" y="205"/>
                  </a:lnTo>
                  <a:lnTo>
                    <a:pt x="45" y="212"/>
                  </a:lnTo>
                  <a:lnTo>
                    <a:pt x="36" y="212"/>
                  </a:lnTo>
                  <a:lnTo>
                    <a:pt x="28" y="212"/>
                  </a:lnTo>
                  <a:lnTo>
                    <a:pt x="24" y="209"/>
                  </a:lnTo>
                  <a:lnTo>
                    <a:pt x="17" y="205"/>
                  </a:lnTo>
                  <a:lnTo>
                    <a:pt x="9" y="195"/>
                  </a:lnTo>
                  <a:lnTo>
                    <a:pt x="7" y="186"/>
                  </a:lnTo>
                  <a:lnTo>
                    <a:pt x="2" y="176"/>
                  </a:lnTo>
                  <a:lnTo>
                    <a:pt x="2" y="171"/>
                  </a:lnTo>
                  <a:lnTo>
                    <a:pt x="0" y="164"/>
                  </a:lnTo>
                  <a:lnTo>
                    <a:pt x="0" y="157"/>
                  </a:lnTo>
                  <a:lnTo>
                    <a:pt x="0" y="148"/>
                  </a:lnTo>
                  <a:lnTo>
                    <a:pt x="0" y="138"/>
                  </a:lnTo>
                  <a:lnTo>
                    <a:pt x="0" y="131"/>
                  </a:lnTo>
                  <a:lnTo>
                    <a:pt x="2" y="121"/>
                  </a:lnTo>
                  <a:lnTo>
                    <a:pt x="5" y="112"/>
                  </a:lnTo>
                  <a:lnTo>
                    <a:pt x="9" y="105"/>
                  </a:lnTo>
                  <a:lnTo>
                    <a:pt x="12" y="95"/>
                  </a:lnTo>
                  <a:lnTo>
                    <a:pt x="17" y="88"/>
                  </a:lnTo>
                  <a:lnTo>
                    <a:pt x="19" y="81"/>
                  </a:lnTo>
                  <a:lnTo>
                    <a:pt x="24" y="74"/>
                  </a:lnTo>
                  <a:lnTo>
                    <a:pt x="26" y="69"/>
                  </a:lnTo>
                  <a:lnTo>
                    <a:pt x="31" y="64"/>
                  </a:lnTo>
                  <a:lnTo>
                    <a:pt x="36" y="57"/>
                  </a:lnTo>
                  <a:lnTo>
                    <a:pt x="38" y="55"/>
                  </a:lnTo>
                  <a:lnTo>
                    <a:pt x="81" y="0"/>
                  </a:lnTo>
                  <a:lnTo>
                    <a:pt x="69" y="55"/>
                  </a:lnTo>
                  <a:lnTo>
                    <a:pt x="50"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73" name="Freeform 74"/>
            <p:cNvSpPr>
              <a:spLocks/>
            </p:cNvSpPr>
            <p:nvPr/>
          </p:nvSpPr>
          <p:spPr bwMode="auto">
            <a:xfrm>
              <a:off x="7004" y="8810"/>
              <a:ext cx="825" cy="442"/>
            </a:xfrm>
            <a:custGeom>
              <a:avLst/>
              <a:gdLst>
                <a:gd name="T0" fmla="*/ 106 w 825"/>
                <a:gd name="T1" fmla="*/ 110 h 442"/>
                <a:gd name="T2" fmla="*/ 80 w 825"/>
                <a:gd name="T3" fmla="*/ 368 h 442"/>
                <a:gd name="T4" fmla="*/ 106 w 825"/>
                <a:gd name="T5" fmla="*/ 378 h 442"/>
                <a:gd name="T6" fmla="*/ 142 w 825"/>
                <a:gd name="T7" fmla="*/ 387 h 442"/>
                <a:gd name="T8" fmla="*/ 175 w 825"/>
                <a:gd name="T9" fmla="*/ 394 h 442"/>
                <a:gd name="T10" fmla="*/ 199 w 825"/>
                <a:gd name="T11" fmla="*/ 397 h 442"/>
                <a:gd name="T12" fmla="*/ 230 w 825"/>
                <a:gd name="T13" fmla="*/ 402 h 442"/>
                <a:gd name="T14" fmla="*/ 261 w 825"/>
                <a:gd name="T15" fmla="*/ 404 h 442"/>
                <a:gd name="T16" fmla="*/ 294 w 825"/>
                <a:gd name="T17" fmla="*/ 406 h 442"/>
                <a:gd name="T18" fmla="*/ 329 w 825"/>
                <a:gd name="T19" fmla="*/ 409 h 442"/>
                <a:gd name="T20" fmla="*/ 370 w 825"/>
                <a:gd name="T21" fmla="*/ 409 h 442"/>
                <a:gd name="T22" fmla="*/ 412 w 825"/>
                <a:gd name="T23" fmla="*/ 406 h 442"/>
                <a:gd name="T24" fmla="*/ 450 w 825"/>
                <a:gd name="T25" fmla="*/ 404 h 442"/>
                <a:gd name="T26" fmla="*/ 491 w 825"/>
                <a:gd name="T27" fmla="*/ 397 h 442"/>
                <a:gd name="T28" fmla="*/ 528 w 825"/>
                <a:gd name="T29" fmla="*/ 392 h 442"/>
                <a:gd name="T30" fmla="*/ 564 w 825"/>
                <a:gd name="T31" fmla="*/ 387 h 442"/>
                <a:gd name="T32" fmla="*/ 600 w 825"/>
                <a:gd name="T33" fmla="*/ 378 h 442"/>
                <a:gd name="T34" fmla="*/ 633 w 825"/>
                <a:gd name="T35" fmla="*/ 371 h 442"/>
                <a:gd name="T36" fmla="*/ 664 w 825"/>
                <a:gd name="T37" fmla="*/ 364 h 442"/>
                <a:gd name="T38" fmla="*/ 690 w 825"/>
                <a:gd name="T39" fmla="*/ 357 h 442"/>
                <a:gd name="T40" fmla="*/ 713 w 825"/>
                <a:gd name="T41" fmla="*/ 349 h 442"/>
                <a:gd name="T42" fmla="*/ 747 w 825"/>
                <a:gd name="T43" fmla="*/ 340 h 442"/>
                <a:gd name="T44" fmla="*/ 777 w 825"/>
                <a:gd name="T45" fmla="*/ 326 h 442"/>
                <a:gd name="T46" fmla="*/ 796 w 825"/>
                <a:gd name="T47" fmla="*/ 321 h 442"/>
                <a:gd name="T48" fmla="*/ 820 w 825"/>
                <a:gd name="T49" fmla="*/ 323 h 442"/>
                <a:gd name="T50" fmla="*/ 815 w 825"/>
                <a:gd name="T51" fmla="*/ 347 h 442"/>
                <a:gd name="T52" fmla="*/ 796 w 825"/>
                <a:gd name="T53" fmla="*/ 354 h 442"/>
                <a:gd name="T54" fmla="*/ 763 w 825"/>
                <a:gd name="T55" fmla="*/ 366 h 442"/>
                <a:gd name="T56" fmla="*/ 732 w 825"/>
                <a:gd name="T57" fmla="*/ 373 h 442"/>
                <a:gd name="T58" fmla="*/ 709 w 825"/>
                <a:gd name="T59" fmla="*/ 383 h 442"/>
                <a:gd name="T60" fmla="*/ 680 w 825"/>
                <a:gd name="T61" fmla="*/ 390 h 442"/>
                <a:gd name="T62" fmla="*/ 649 w 825"/>
                <a:gd name="T63" fmla="*/ 397 h 442"/>
                <a:gd name="T64" fmla="*/ 616 w 825"/>
                <a:gd name="T65" fmla="*/ 404 h 442"/>
                <a:gd name="T66" fmla="*/ 583 w 825"/>
                <a:gd name="T67" fmla="*/ 413 h 442"/>
                <a:gd name="T68" fmla="*/ 547 w 825"/>
                <a:gd name="T69" fmla="*/ 421 h 442"/>
                <a:gd name="T70" fmla="*/ 509 w 825"/>
                <a:gd name="T71" fmla="*/ 425 h 442"/>
                <a:gd name="T72" fmla="*/ 474 w 825"/>
                <a:gd name="T73" fmla="*/ 432 h 442"/>
                <a:gd name="T74" fmla="*/ 436 w 825"/>
                <a:gd name="T75" fmla="*/ 437 h 442"/>
                <a:gd name="T76" fmla="*/ 398 w 825"/>
                <a:gd name="T77" fmla="*/ 442 h 442"/>
                <a:gd name="T78" fmla="*/ 360 w 825"/>
                <a:gd name="T79" fmla="*/ 442 h 442"/>
                <a:gd name="T80" fmla="*/ 322 w 825"/>
                <a:gd name="T81" fmla="*/ 442 h 442"/>
                <a:gd name="T82" fmla="*/ 287 w 825"/>
                <a:gd name="T83" fmla="*/ 440 h 442"/>
                <a:gd name="T84" fmla="*/ 253 w 825"/>
                <a:gd name="T85" fmla="*/ 437 h 442"/>
                <a:gd name="T86" fmla="*/ 220 w 825"/>
                <a:gd name="T87" fmla="*/ 432 h 442"/>
                <a:gd name="T88" fmla="*/ 189 w 825"/>
                <a:gd name="T89" fmla="*/ 430 h 442"/>
                <a:gd name="T90" fmla="*/ 163 w 825"/>
                <a:gd name="T91" fmla="*/ 425 h 442"/>
                <a:gd name="T92" fmla="*/ 137 w 825"/>
                <a:gd name="T93" fmla="*/ 421 h 442"/>
                <a:gd name="T94" fmla="*/ 114 w 825"/>
                <a:gd name="T95" fmla="*/ 413 h 442"/>
                <a:gd name="T96" fmla="*/ 80 w 825"/>
                <a:gd name="T97" fmla="*/ 404 h 442"/>
                <a:gd name="T98" fmla="*/ 52 w 825"/>
                <a:gd name="T99" fmla="*/ 394 h 442"/>
                <a:gd name="T100" fmla="*/ 33 w 825"/>
                <a:gd name="T101" fmla="*/ 383 h 442"/>
                <a:gd name="T102" fmla="*/ 31 w 825"/>
                <a:gd name="T103" fmla="*/ 364 h 442"/>
                <a:gd name="T104" fmla="*/ 33 w 825"/>
                <a:gd name="T105" fmla="*/ 345 h 442"/>
                <a:gd name="T106" fmla="*/ 19 w 825"/>
                <a:gd name="T107" fmla="*/ 283 h 4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25"/>
                <a:gd name="T163" fmla="*/ 0 h 442"/>
                <a:gd name="T164" fmla="*/ 825 w 825"/>
                <a:gd name="T165" fmla="*/ 442 h 44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25" h="442">
                  <a:moveTo>
                    <a:pt x="19" y="283"/>
                  </a:moveTo>
                  <a:lnTo>
                    <a:pt x="38" y="316"/>
                  </a:lnTo>
                  <a:lnTo>
                    <a:pt x="95" y="105"/>
                  </a:lnTo>
                  <a:lnTo>
                    <a:pt x="106" y="110"/>
                  </a:lnTo>
                  <a:lnTo>
                    <a:pt x="61" y="361"/>
                  </a:lnTo>
                  <a:lnTo>
                    <a:pt x="66" y="361"/>
                  </a:lnTo>
                  <a:lnTo>
                    <a:pt x="71" y="364"/>
                  </a:lnTo>
                  <a:lnTo>
                    <a:pt x="80" y="368"/>
                  </a:lnTo>
                  <a:lnTo>
                    <a:pt x="85" y="368"/>
                  </a:lnTo>
                  <a:lnTo>
                    <a:pt x="92" y="371"/>
                  </a:lnTo>
                  <a:lnTo>
                    <a:pt x="99" y="373"/>
                  </a:lnTo>
                  <a:lnTo>
                    <a:pt x="106" y="378"/>
                  </a:lnTo>
                  <a:lnTo>
                    <a:pt x="114" y="378"/>
                  </a:lnTo>
                  <a:lnTo>
                    <a:pt x="123" y="380"/>
                  </a:lnTo>
                  <a:lnTo>
                    <a:pt x="133" y="385"/>
                  </a:lnTo>
                  <a:lnTo>
                    <a:pt x="142" y="387"/>
                  </a:lnTo>
                  <a:lnTo>
                    <a:pt x="151" y="390"/>
                  </a:lnTo>
                  <a:lnTo>
                    <a:pt x="163" y="392"/>
                  </a:lnTo>
                  <a:lnTo>
                    <a:pt x="168" y="392"/>
                  </a:lnTo>
                  <a:lnTo>
                    <a:pt x="175" y="394"/>
                  </a:lnTo>
                  <a:lnTo>
                    <a:pt x="180" y="394"/>
                  </a:lnTo>
                  <a:lnTo>
                    <a:pt x="187" y="394"/>
                  </a:lnTo>
                  <a:lnTo>
                    <a:pt x="194" y="394"/>
                  </a:lnTo>
                  <a:lnTo>
                    <a:pt x="199" y="397"/>
                  </a:lnTo>
                  <a:lnTo>
                    <a:pt x="206" y="397"/>
                  </a:lnTo>
                  <a:lnTo>
                    <a:pt x="213" y="399"/>
                  </a:lnTo>
                  <a:lnTo>
                    <a:pt x="220" y="399"/>
                  </a:lnTo>
                  <a:lnTo>
                    <a:pt x="230" y="402"/>
                  </a:lnTo>
                  <a:lnTo>
                    <a:pt x="237" y="402"/>
                  </a:lnTo>
                  <a:lnTo>
                    <a:pt x="244" y="404"/>
                  </a:lnTo>
                  <a:lnTo>
                    <a:pt x="251" y="404"/>
                  </a:lnTo>
                  <a:lnTo>
                    <a:pt x="261" y="404"/>
                  </a:lnTo>
                  <a:lnTo>
                    <a:pt x="268" y="404"/>
                  </a:lnTo>
                  <a:lnTo>
                    <a:pt x="277" y="406"/>
                  </a:lnTo>
                  <a:lnTo>
                    <a:pt x="284" y="406"/>
                  </a:lnTo>
                  <a:lnTo>
                    <a:pt x="294" y="406"/>
                  </a:lnTo>
                  <a:lnTo>
                    <a:pt x="303" y="406"/>
                  </a:lnTo>
                  <a:lnTo>
                    <a:pt x="313" y="409"/>
                  </a:lnTo>
                  <a:lnTo>
                    <a:pt x="320" y="409"/>
                  </a:lnTo>
                  <a:lnTo>
                    <a:pt x="329" y="409"/>
                  </a:lnTo>
                  <a:lnTo>
                    <a:pt x="339" y="409"/>
                  </a:lnTo>
                  <a:lnTo>
                    <a:pt x="351" y="409"/>
                  </a:lnTo>
                  <a:lnTo>
                    <a:pt x="360" y="409"/>
                  </a:lnTo>
                  <a:lnTo>
                    <a:pt x="370" y="409"/>
                  </a:lnTo>
                  <a:lnTo>
                    <a:pt x="379" y="409"/>
                  </a:lnTo>
                  <a:lnTo>
                    <a:pt x="391" y="409"/>
                  </a:lnTo>
                  <a:lnTo>
                    <a:pt x="400" y="406"/>
                  </a:lnTo>
                  <a:lnTo>
                    <a:pt x="412" y="406"/>
                  </a:lnTo>
                  <a:lnTo>
                    <a:pt x="422" y="404"/>
                  </a:lnTo>
                  <a:lnTo>
                    <a:pt x="431" y="404"/>
                  </a:lnTo>
                  <a:lnTo>
                    <a:pt x="441" y="404"/>
                  </a:lnTo>
                  <a:lnTo>
                    <a:pt x="450" y="404"/>
                  </a:lnTo>
                  <a:lnTo>
                    <a:pt x="462" y="402"/>
                  </a:lnTo>
                  <a:lnTo>
                    <a:pt x="472" y="402"/>
                  </a:lnTo>
                  <a:lnTo>
                    <a:pt x="481" y="399"/>
                  </a:lnTo>
                  <a:lnTo>
                    <a:pt x="491" y="397"/>
                  </a:lnTo>
                  <a:lnTo>
                    <a:pt x="500" y="397"/>
                  </a:lnTo>
                  <a:lnTo>
                    <a:pt x="509" y="394"/>
                  </a:lnTo>
                  <a:lnTo>
                    <a:pt x="519" y="394"/>
                  </a:lnTo>
                  <a:lnTo>
                    <a:pt x="528" y="392"/>
                  </a:lnTo>
                  <a:lnTo>
                    <a:pt x="538" y="392"/>
                  </a:lnTo>
                  <a:lnTo>
                    <a:pt x="547" y="390"/>
                  </a:lnTo>
                  <a:lnTo>
                    <a:pt x="557" y="387"/>
                  </a:lnTo>
                  <a:lnTo>
                    <a:pt x="564" y="387"/>
                  </a:lnTo>
                  <a:lnTo>
                    <a:pt x="573" y="385"/>
                  </a:lnTo>
                  <a:lnTo>
                    <a:pt x="583" y="383"/>
                  </a:lnTo>
                  <a:lnTo>
                    <a:pt x="590" y="380"/>
                  </a:lnTo>
                  <a:lnTo>
                    <a:pt x="600" y="378"/>
                  </a:lnTo>
                  <a:lnTo>
                    <a:pt x="607" y="378"/>
                  </a:lnTo>
                  <a:lnTo>
                    <a:pt x="616" y="376"/>
                  </a:lnTo>
                  <a:lnTo>
                    <a:pt x="623" y="373"/>
                  </a:lnTo>
                  <a:lnTo>
                    <a:pt x="633" y="371"/>
                  </a:lnTo>
                  <a:lnTo>
                    <a:pt x="640" y="368"/>
                  </a:lnTo>
                  <a:lnTo>
                    <a:pt x="649" y="368"/>
                  </a:lnTo>
                  <a:lnTo>
                    <a:pt x="654" y="366"/>
                  </a:lnTo>
                  <a:lnTo>
                    <a:pt x="664" y="364"/>
                  </a:lnTo>
                  <a:lnTo>
                    <a:pt x="668" y="361"/>
                  </a:lnTo>
                  <a:lnTo>
                    <a:pt x="678" y="361"/>
                  </a:lnTo>
                  <a:lnTo>
                    <a:pt x="685" y="359"/>
                  </a:lnTo>
                  <a:lnTo>
                    <a:pt x="690" y="357"/>
                  </a:lnTo>
                  <a:lnTo>
                    <a:pt x="697" y="354"/>
                  </a:lnTo>
                  <a:lnTo>
                    <a:pt x="704" y="352"/>
                  </a:lnTo>
                  <a:lnTo>
                    <a:pt x="709" y="352"/>
                  </a:lnTo>
                  <a:lnTo>
                    <a:pt x="713" y="349"/>
                  </a:lnTo>
                  <a:lnTo>
                    <a:pt x="720" y="347"/>
                  </a:lnTo>
                  <a:lnTo>
                    <a:pt x="728" y="345"/>
                  </a:lnTo>
                  <a:lnTo>
                    <a:pt x="737" y="342"/>
                  </a:lnTo>
                  <a:lnTo>
                    <a:pt x="747" y="340"/>
                  </a:lnTo>
                  <a:lnTo>
                    <a:pt x="754" y="335"/>
                  </a:lnTo>
                  <a:lnTo>
                    <a:pt x="763" y="333"/>
                  </a:lnTo>
                  <a:lnTo>
                    <a:pt x="770" y="330"/>
                  </a:lnTo>
                  <a:lnTo>
                    <a:pt x="777" y="326"/>
                  </a:lnTo>
                  <a:lnTo>
                    <a:pt x="782" y="326"/>
                  </a:lnTo>
                  <a:lnTo>
                    <a:pt x="787" y="323"/>
                  </a:lnTo>
                  <a:lnTo>
                    <a:pt x="792" y="321"/>
                  </a:lnTo>
                  <a:lnTo>
                    <a:pt x="796" y="321"/>
                  </a:lnTo>
                  <a:lnTo>
                    <a:pt x="723" y="12"/>
                  </a:lnTo>
                  <a:lnTo>
                    <a:pt x="747" y="0"/>
                  </a:lnTo>
                  <a:lnTo>
                    <a:pt x="820" y="321"/>
                  </a:lnTo>
                  <a:lnTo>
                    <a:pt x="820" y="323"/>
                  </a:lnTo>
                  <a:lnTo>
                    <a:pt x="825" y="333"/>
                  </a:lnTo>
                  <a:lnTo>
                    <a:pt x="825" y="340"/>
                  </a:lnTo>
                  <a:lnTo>
                    <a:pt x="820" y="347"/>
                  </a:lnTo>
                  <a:lnTo>
                    <a:pt x="815" y="347"/>
                  </a:lnTo>
                  <a:lnTo>
                    <a:pt x="813" y="349"/>
                  </a:lnTo>
                  <a:lnTo>
                    <a:pt x="808" y="349"/>
                  </a:lnTo>
                  <a:lnTo>
                    <a:pt x="803" y="352"/>
                  </a:lnTo>
                  <a:lnTo>
                    <a:pt x="796" y="354"/>
                  </a:lnTo>
                  <a:lnTo>
                    <a:pt x="789" y="357"/>
                  </a:lnTo>
                  <a:lnTo>
                    <a:pt x="780" y="361"/>
                  </a:lnTo>
                  <a:lnTo>
                    <a:pt x="773" y="364"/>
                  </a:lnTo>
                  <a:lnTo>
                    <a:pt x="763" y="366"/>
                  </a:lnTo>
                  <a:lnTo>
                    <a:pt x="751" y="368"/>
                  </a:lnTo>
                  <a:lnTo>
                    <a:pt x="747" y="371"/>
                  </a:lnTo>
                  <a:lnTo>
                    <a:pt x="739" y="373"/>
                  </a:lnTo>
                  <a:lnTo>
                    <a:pt x="732" y="373"/>
                  </a:lnTo>
                  <a:lnTo>
                    <a:pt x="728" y="378"/>
                  </a:lnTo>
                  <a:lnTo>
                    <a:pt x="720" y="378"/>
                  </a:lnTo>
                  <a:lnTo>
                    <a:pt x="713" y="380"/>
                  </a:lnTo>
                  <a:lnTo>
                    <a:pt x="709" y="383"/>
                  </a:lnTo>
                  <a:lnTo>
                    <a:pt x="702" y="385"/>
                  </a:lnTo>
                  <a:lnTo>
                    <a:pt x="694" y="385"/>
                  </a:lnTo>
                  <a:lnTo>
                    <a:pt x="687" y="387"/>
                  </a:lnTo>
                  <a:lnTo>
                    <a:pt x="680" y="390"/>
                  </a:lnTo>
                  <a:lnTo>
                    <a:pt x="673" y="392"/>
                  </a:lnTo>
                  <a:lnTo>
                    <a:pt x="666" y="394"/>
                  </a:lnTo>
                  <a:lnTo>
                    <a:pt x="659" y="394"/>
                  </a:lnTo>
                  <a:lnTo>
                    <a:pt x="649" y="397"/>
                  </a:lnTo>
                  <a:lnTo>
                    <a:pt x="642" y="399"/>
                  </a:lnTo>
                  <a:lnTo>
                    <a:pt x="633" y="402"/>
                  </a:lnTo>
                  <a:lnTo>
                    <a:pt x="626" y="404"/>
                  </a:lnTo>
                  <a:lnTo>
                    <a:pt x="616" y="404"/>
                  </a:lnTo>
                  <a:lnTo>
                    <a:pt x="609" y="406"/>
                  </a:lnTo>
                  <a:lnTo>
                    <a:pt x="600" y="409"/>
                  </a:lnTo>
                  <a:lnTo>
                    <a:pt x="590" y="411"/>
                  </a:lnTo>
                  <a:lnTo>
                    <a:pt x="583" y="413"/>
                  </a:lnTo>
                  <a:lnTo>
                    <a:pt x="573" y="413"/>
                  </a:lnTo>
                  <a:lnTo>
                    <a:pt x="564" y="416"/>
                  </a:lnTo>
                  <a:lnTo>
                    <a:pt x="557" y="418"/>
                  </a:lnTo>
                  <a:lnTo>
                    <a:pt x="547" y="421"/>
                  </a:lnTo>
                  <a:lnTo>
                    <a:pt x="538" y="423"/>
                  </a:lnTo>
                  <a:lnTo>
                    <a:pt x="528" y="423"/>
                  </a:lnTo>
                  <a:lnTo>
                    <a:pt x="519" y="423"/>
                  </a:lnTo>
                  <a:lnTo>
                    <a:pt x="509" y="425"/>
                  </a:lnTo>
                  <a:lnTo>
                    <a:pt x="500" y="428"/>
                  </a:lnTo>
                  <a:lnTo>
                    <a:pt x="491" y="428"/>
                  </a:lnTo>
                  <a:lnTo>
                    <a:pt x="483" y="430"/>
                  </a:lnTo>
                  <a:lnTo>
                    <a:pt x="474" y="432"/>
                  </a:lnTo>
                  <a:lnTo>
                    <a:pt x="464" y="432"/>
                  </a:lnTo>
                  <a:lnTo>
                    <a:pt x="455" y="435"/>
                  </a:lnTo>
                  <a:lnTo>
                    <a:pt x="445" y="435"/>
                  </a:lnTo>
                  <a:lnTo>
                    <a:pt x="436" y="437"/>
                  </a:lnTo>
                  <a:lnTo>
                    <a:pt x="427" y="437"/>
                  </a:lnTo>
                  <a:lnTo>
                    <a:pt x="417" y="440"/>
                  </a:lnTo>
                  <a:lnTo>
                    <a:pt x="408" y="440"/>
                  </a:lnTo>
                  <a:lnTo>
                    <a:pt x="398" y="442"/>
                  </a:lnTo>
                  <a:lnTo>
                    <a:pt x="389" y="442"/>
                  </a:lnTo>
                  <a:lnTo>
                    <a:pt x="379" y="442"/>
                  </a:lnTo>
                  <a:lnTo>
                    <a:pt x="370" y="442"/>
                  </a:lnTo>
                  <a:lnTo>
                    <a:pt x="360" y="442"/>
                  </a:lnTo>
                  <a:lnTo>
                    <a:pt x="351" y="442"/>
                  </a:lnTo>
                  <a:lnTo>
                    <a:pt x="341" y="442"/>
                  </a:lnTo>
                  <a:lnTo>
                    <a:pt x="332" y="442"/>
                  </a:lnTo>
                  <a:lnTo>
                    <a:pt x="322" y="442"/>
                  </a:lnTo>
                  <a:lnTo>
                    <a:pt x="315" y="442"/>
                  </a:lnTo>
                  <a:lnTo>
                    <a:pt x="306" y="442"/>
                  </a:lnTo>
                  <a:lnTo>
                    <a:pt x="296" y="442"/>
                  </a:lnTo>
                  <a:lnTo>
                    <a:pt x="287" y="440"/>
                  </a:lnTo>
                  <a:lnTo>
                    <a:pt x="280" y="440"/>
                  </a:lnTo>
                  <a:lnTo>
                    <a:pt x="270" y="440"/>
                  </a:lnTo>
                  <a:lnTo>
                    <a:pt x="261" y="440"/>
                  </a:lnTo>
                  <a:lnTo>
                    <a:pt x="253" y="437"/>
                  </a:lnTo>
                  <a:lnTo>
                    <a:pt x="246" y="437"/>
                  </a:lnTo>
                  <a:lnTo>
                    <a:pt x="237" y="435"/>
                  </a:lnTo>
                  <a:lnTo>
                    <a:pt x="230" y="435"/>
                  </a:lnTo>
                  <a:lnTo>
                    <a:pt x="220" y="432"/>
                  </a:lnTo>
                  <a:lnTo>
                    <a:pt x="213" y="432"/>
                  </a:lnTo>
                  <a:lnTo>
                    <a:pt x="204" y="432"/>
                  </a:lnTo>
                  <a:lnTo>
                    <a:pt x="199" y="432"/>
                  </a:lnTo>
                  <a:lnTo>
                    <a:pt x="189" y="430"/>
                  </a:lnTo>
                  <a:lnTo>
                    <a:pt x="185" y="430"/>
                  </a:lnTo>
                  <a:lnTo>
                    <a:pt x="178" y="428"/>
                  </a:lnTo>
                  <a:lnTo>
                    <a:pt x="170" y="425"/>
                  </a:lnTo>
                  <a:lnTo>
                    <a:pt x="163" y="425"/>
                  </a:lnTo>
                  <a:lnTo>
                    <a:pt x="156" y="423"/>
                  </a:lnTo>
                  <a:lnTo>
                    <a:pt x="151" y="423"/>
                  </a:lnTo>
                  <a:lnTo>
                    <a:pt x="144" y="423"/>
                  </a:lnTo>
                  <a:lnTo>
                    <a:pt x="137" y="421"/>
                  </a:lnTo>
                  <a:lnTo>
                    <a:pt x="133" y="421"/>
                  </a:lnTo>
                  <a:lnTo>
                    <a:pt x="125" y="418"/>
                  </a:lnTo>
                  <a:lnTo>
                    <a:pt x="121" y="416"/>
                  </a:lnTo>
                  <a:lnTo>
                    <a:pt x="114" y="413"/>
                  </a:lnTo>
                  <a:lnTo>
                    <a:pt x="109" y="413"/>
                  </a:lnTo>
                  <a:lnTo>
                    <a:pt x="99" y="411"/>
                  </a:lnTo>
                  <a:lnTo>
                    <a:pt x="90" y="406"/>
                  </a:lnTo>
                  <a:lnTo>
                    <a:pt x="80" y="404"/>
                  </a:lnTo>
                  <a:lnTo>
                    <a:pt x="71" y="402"/>
                  </a:lnTo>
                  <a:lnTo>
                    <a:pt x="64" y="399"/>
                  </a:lnTo>
                  <a:lnTo>
                    <a:pt x="57" y="397"/>
                  </a:lnTo>
                  <a:lnTo>
                    <a:pt x="52" y="394"/>
                  </a:lnTo>
                  <a:lnTo>
                    <a:pt x="47" y="390"/>
                  </a:lnTo>
                  <a:lnTo>
                    <a:pt x="40" y="387"/>
                  </a:lnTo>
                  <a:lnTo>
                    <a:pt x="38" y="387"/>
                  </a:lnTo>
                  <a:lnTo>
                    <a:pt x="33" y="383"/>
                  </a:lnTo>
                  <a:lnTo>
                    <a:pt x="31" y="383"/>
                  </a:lnTo>
                  <a:lnTo>
                    <a:pt x="31" y="376"/>
                  </a:lnTo>
                  <a:lnTo>
                    <a:pt x="31" y="371"/>
                  </a:lnTo>
                  <a:lnTo>
                    <a:pt x="31" y="364"/>
                  </a:lnTo>
                  <a:lnTo>
                    <a:pt x="33" y="359"/>
                  </a:lnTo>
                  <a:lnTo>
                    <a:pt x="33" y="352"/>
                  </a:lnTo>
                  <a:lnTo>
                    <a:pt x="33" y="347"/>
                  </a:lnTo>
                  <a:lnTo>
                    <a:pt x="33" y="345"/>
                  </a:lnTo>
                  <a:lnTo>
                    <a:pt x="35" y="345"/>
                  </a:lnTo>
                  <a:lnTo>
                    <a:pt x="0" y="295"/>
                  </a:lnTo>
                  <a:lnTo>
                    <a:pt x="19" y="2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74" name="Freeform 75"/>
            <p:cNvSpPr>
              <a:spLocks/>
            </p:cNvSpPr>
            <p:nvPr/>
          </p:nvSpPr>
          <p:spPr bwMode="auto">
            <a:xfrm>
              <a:off x="7265" y="9186"/>
              <a:ext cx="469" cy="463"/>
            </a:xfrm>
            <a:custGeom>
              <a:avLst/>
              <a:gdLst>
                <a:gd name="T0" fmla="*/ 73 w 469"/>
                <a:gd name="T1" fmla="*/ 332 h 463"/>
                <a:gd name="T2" fmla="*/ 40 w 469"/>
                <a:gd name="T3" fmla="*/ 339 h 463"/>
                <a:gd name="T4" fmla="*/ 9 w 469"/>
                <a:gd name="T5" fmla="*/ 353 h 463"/>
                <a:gd name="T6" fmla="*/ 4 w 469"/>
                <a:gd name="T7" fmla="*/ 387 h 463"/>
                <a:gd name="T8" fmla="*/ 35 w 469"/>
                <a:gd name="T9" fmla="*/ 415 h 463"/>
                <a:gd name="T10" fmla="*/ 66 w 469"/>
                <a:gd name="T11" fmla="*/ 417 h 463"/>
                <a:gd name="T12" fmla="*/ 99 w 469"/>
                <a:gd name="T13" fmla="*/ 441 h 463"/>
                <a:gd name="T14" fmla="*/ 130 w 469"/>
                <a:gd name="T15" fmla="*/ 441 h 463"/>
                <a:gd name="T16" fmla="*/ 151 w 469"/>
                <a:gd name="T17" fmla="*/ 448 h 463"/>
                <a:gd name="T18" fmla="*/ 184 w 469"/>
                <a:gd name="T19" fmla="*/ 455 h 463"/>
                <a:gd name="T20" fmla="*/ 230 w 469"/>
                <a:gd name="T21" fmla="*/ 444 h 463"/>
                <a:gd name="T22" fmla="*/ 251 w 469"/>
                <a:gd name="T23" fmla="*/ 455 h 463"/>
                <a:gd name="T24" fmla="*/ 284 w 469"/>
                <a:gd name="T25" fmla="*/ 463 h 463"/>
                <a:gd name="T26" fmla="*/ 322 w 469"/>
                <a:gd name="T27" fmla="*/ 439 h 463"/>
                <a:gd name="T28" fmla="*/ 343 w 469"/>
                <a:gd name="T29" fmla="*/ 422 h 463"/>
                <a:gd name="T30" fmla="*/ 388 w 469"/>
                <a:gd name="T31" fmla="*/ 406 h 463"/>
                <a:gd name="T32" fmla="*/ 424 w 469"/>
                <a:gd name="T33" fmla="*/ 375 h 463"/>
                <a:gd name="T34" fmla="*/ 464 w 469"/>
                <a:gd name="T35" fmla="*/ 339 h 463"/>
                <a:gd name="T36" fmla="*/ 469 w 469"/>
                <a:gd name="T37" fmla="*/ 308 h 463"/>
                <a:gd name="T38" fmla="*/ 464 w 469"/>
                <a:gd name="T39" fmla="*/ 277 h 463"/>
                <a:gd name="T40" fmla="*/ 452 w 469"/>
                <a:gd name="T41" fmla="*/ 246 h 463"/>
                <a:gd name="T42" fmla="*/ 441 w 469"/>
                <a:gd name="T43" fmla="*/ 211 h 463"/>
                <a:gd name="T44" fmla="*/ 407 w 469"/>
                <a:gd name="T45" fmla="*/ 7 h 463"/>
                <a:gd name="T46" fmla="*/ 405 w 469"/>
                <a:gd name="T47" fmla="*/ 28 h 463"/>
                <a:gd name="T48" fmla="*/ 403 w 469"/>
                <a:gd name="T49" fmla="*/ 64 h 463"/>
                <a:gd name="T50" fmla="*/ 400 w 469"/>
                <a:gd name="T51" fmla="*/ 109 h 463"/>
                <a:gd name="T52" fmla="*/ 400 w 469"/>
                <a:gd name="T53" fmla="*/ 151 h 463"/>
                <a:gd name="T54" fmla="*/ 400 w 469"/>
                <a:gd name="T55" fmla="*/ 185 h 463"/>
                <a:gd name="T56" fmla="*/ 407 w 469"/>
                <a:gd name="T57" fmla="*/ 211 h 463"/>
                <a:gd name="T58" fmla="*/ 424 w 469"/>
                <a:gd name="T59" fmla="*/ 242 h 463"/>
                <a:gd name="T60" fmla="*/ 438 w 469"/>
                <a:gd name="T61" fmla="*/ 282 h 463"/>
                <a:gd name="T62" fmla="*/ 436 w 469"/>
                <a:gd name="T63" fmla="*/ 320 h 463"/>
                <a:gd name="T64" fmla="*/ 414 w 469"/>
                <a:gd name="T65" fmla="*/ 351 h 463"/>
                <a:gd name="T66" fmla="*/ 386 w 469"/>
                <a:gd name="T67" fmla="*/ 375 h 463"/>
                <a:gd name="T68" fmla="*/ 350 w 469"/>
                <a:gd name="T69" fmla="*/ 384 h 463"/>
                <a:gd name="T70" fmla="*/ 327 w 469"/>
                <a:gd name="T71" fmla="*/ 396 h 463"/>
                <a:gd name="T72" fmla="*/ 310 w 469"/>
                <a:gd name="T73" fmla="*/ 417 h 463"/>
                <a:gd name="T74" fmla="*/ 267 w 469"/>
                <a:gd name="T75" fmla="*/ 427 h 463"/>
                <a:gd name="T76" fmla="*/ 230 w 469"/>
                <a:gd name="T77" fmla="*/ 417 h 463"/>
                <a:gd name="T78" fmla="*/ 180 w 469"/>
                <a:gd name="T79" fmla="*/ 432 h 463"/>
                <a:gd name="T80" fmla="*/ 166 w 469"/>
                <a:gd name="T81" fmla="*/ 410 h 463"/>
                <a:gd name="T82" fmla="*/ 170 w 469"/>
                <a:gd name="T83" fmla="*/ 382 h 463"/>
                <a:gd name="T84" fmla="*/ 149 w 469"/>
                <a:gd name="T85" fmla="*/ 384 h 463"/>
                <a:gd name="T86" fmla="*/ 132 w 469"/>
                <a:gd name="T87" fmla="*/ 415 h 463"/>
                <a:gd name="T88" fmla="*/ 128 w 469"/>
                <a:gd name="T89" fmla="*/ 427 h 463"/>
                <a:gd name="T90" fmla="*/ 90 w 469"/>
                <a:gd name="T91" fmla="*/ 420 h 463"/>
                <a:gd name="T92" fmla="*/ 104 w 469"/>
                <a:gd name="T93" fmla="*/ 384 h 463"/>
                <a:gd name="T94" fmla="*/ 101 w 469"/>
                <a:gd name="T95" fmla="*/ 360 h 463"/>
                <a:gd name="T96" fmla="*/ 73 w 469"/>
                <a:gd name="T97" fmla="*/ 379 h 463"/>
                <a:gd name="T98" fmla="*/ 66 w 469"/>
                <a:gd name="T99" fmla="*/ 401 h 463"/>
                <a:gd name="T100" fmla="*/ 37 w 469"/>
                <a:gd name="T101" fmla="*/ 394 h 463"/>
                <a:gd name="T102" fmla="*/ 37 w 469"/>
                <a:gd name="T103" fmla="*/ 363 h 463"/>
                <a:gd name="T104" fmla="*/ 68 w 469"/>
                <a:gd name="T105" fmla="*/ 351 h 463"/>
                <a:gd name="T106" fmla="*/ 99 w 469"/>
                <a:gd name="T107" fmla="*/ 341 h 463"/>
                <a:gd name="T108" fmla="*/ 125 w 469"/>
                <a:gd name="T109" fmla="*/ 325 h 463"/>
                <a:gd name="T110" fmla="*/ 161 w 469"/>
                <a:gd name="T111" fmla="*/ 292 h 463"/>
                <a:gd name="T112" fmla="*/ 201 w 469"/>
                <a:gd name="T113" fmla="*/ 254 h 463"/>
                <a:gd name="T114" fmla="*/ 213 w 469"/>
                <a:gd name="T115" fmla="*/ 225 h 463"/>
                <a:gd name="T116" fmla="*/ 213 w 469"/>
                <a:gd name="T117" fmla="*/ 194 h 463"/>
                <a:gd name="T118" fmla="*/ 211 w 469"/>
                <a:gd name="T119" fmla="*/ 156 h 463"/>
                <a:gd name="T120" fmla="*/ 211 w 469"/>
                <a:gd name="T121" fmla="*/ 116 h 463"/>
                <a:gd name="T122" fmla="*/ 208 w 469"/>
                <a:gd name="T123" fmla="*/ 80 h 463"/>
                <a:gd name="T124" fmla="*/ 206 w 469"/>
                <a:gd name="T125" fmla="*/ 56 h 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463"/>
                <a:gd name="T191" fmla="*/ 469 w 469"/>
                <a:gd name="T192" fmla="*/ 463 h 4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463">
                  <a:moveTo>
                    <a:pt x="177" y="54"/>
                  </a:moveTo>
                  <a:lnTo>
                    <a:pt x="182" y="220"/>
                  </a:lnTo>
                  <a:lnTo>
                    <a:pt x="85" y="332"/>
                  </a:lnTo>
                  <a:lnTo>
                    <a:pt x="80" y="332"/>
                  </a:lnTo>
                  <a:lnTo>
                    <a:pt x="73" y="332"/>
                  </a:lnTo>
                  <a:lnTo>
                    <a:pt x="66" y="332"/>
                  </a:lnTo>
                  <a:lnTo>
                    <a:pt x="61" y="334"/>
                  </a:lnTo>
                  <a:lnTo>
                    <a:pt x="54" y="337"/>
                  </a:lnTo>
                  <a:lnTo>
                    <a:pt x="49" y="337"/>
                  </a:lnTo>
                  <a:lnTo>
                    <a:pt x="40" y="339"/>
                  </a:lnTo>
                  <a:lnTo>
                    <a:pt x="33" y="341"/>
                  </a:lnTo>
                  <a:lnTo>
                    <a:pt x="28" y="344"/>
                  </a:lnTo>
                  <a:lnTo>
                    <a:pt x="21" y="346"/>
                  </a:lnTo>
                  <a:lnTo>
                    <a:pt x="14" y="349"/>
                  </a:lnTo>
                  <a:lnTo>
                    <a:pt x="9" y="353"/>
                  </a:lnTo>
                  <a:lnTo>
                    <a:pt x="4" y="356"/>
                  </a:lnTo>
                  <a:lnTo>
                    <a:pt x="4" y="360"/>
                  </a:lnTo>
                  <a:lnTo>
                    <a:pt x="0" y="368"/>
                  </a:lnTo>
                  <a:lnTo>
                    <a:pt x="0" y="377"/>
                  </a:lnTo>
                  <a:lnTo>
                    <a:pt x="4" y="387"/>
                  </a:lnTo>
                  <a:lnTo>
                    <a:pt x="9" y="396"/>
                  </a:lnTo>
                  <a:lnTo>
                    <a:pt x="16" y="401"/>
                  </a:lnTo>
                  <a:lnTo>
                    <a:pt x="23" y="408"/>
                  </a:lnTo>
                  <a:lnTo>
                    <a:pt x="30" y="413"/>
                  </a:lnTo>
                  <a:lnTo>
                    <a:pt x="35" y="415"/>
                  </a:lnTo>
                  <a:lnTo>
                    <a:pt x="40" y="415"/>
                  </a:lnTo>
                  <a:lnTo>
                    <a:pt x="45" y="417"/>
                  </a:lnTo>
                  <a:lnTo>
                    <a:pt x="49" y="417"/>
                  </a:lnTo>
                  <a:lnTo>
                    <a:pt x="56" y="417"/>
                  </a:lnTo>
                  <a:lnTo>
                    <a:pt x="66" y="417"/>
                  </a:lnTo>
                  <a:lnTo>
                    <a:pt x="68" y="417"/>
                  </a:lnTo>
                  <a:lnTo>
                    <a:pt x="71" y="420"/>
                  </a:lnTo>
                  <a:lnTo>
                    <a:pt x="78" y="427"/>
                  </a:lnTo>
                  <a:lnTo>
                    <a:pt x="87" y="434"/>
                  </a:lnTo>
                  <a:lnTo>
                    <a:pt x="99" y="441"/>
                  </a:lnTo>
                  <a:lnTo>
                    <a:pt x="104" y="441"/>
                  </a:lnTo>
                  <a:lnTo>
                    <a:pt x="111" y="441"/>
                  </a:lnTo>
                  <a:lnTo>
                    <a:pt x="118" y="441"/>
                  </a:lnTo>
                  <a:lnTo>
                    <a:pt x="125" y="441"/>
                  </a:lnTo>
                  <a:lnTo>
                    <a:pt x="130" y="441"/>
                  </a:lnTo>
                  <a:lnTo>
                    <a:pt x="135" y="441"/>
                  </a:lnTo>
                  <a:lnTo>
                    <a:pt x="137" y="441"/>
                  </a:lnTo>
                  <a:lnTo>
                    <a:pt x="139" y="444"/>
                  </a:lnTo>
                  <a:lnTo>
                    <a:pt x="142" y="444"/>
                  </a:lnTo>
                  <a:lnTo>
                    <a:pt x="151" y="448"/>
                  </a:lnTo>
                  <a:lnTo>
                    <a:pt x="156" y="451"/>
                  </a:lnTo>
                  <a:lnTo>
                    <a:pt x="163" y="453"/>
                  </a:lnTo>
                  <a:lnTo>
                    <a:pt x="170" y="453"/>
                  </a:lnTo>
                  <a:lnTo>
                    <a:pt x="177" y="455"/>
                  </a:lnTo>
                  <a:lnTo>
                    <a:pt x="184" y="455"/>
                  </a:lnTo>
                  <a:lnTo>
                    <a:pt x="194" y="453"/>
                  </a:lnTo>
                  <a:lnTo>
                    <a:pt x="203" y="451"/>
                  </a:lnTo>
                  <a:lnTo>
                    <a:pt x="213" y="448"/>
                  </a:lnTo>
                  <a:lnTo>
                    <a:pt x="222" y="444"/>
                  </a:lnTo>
                  <a:lnTo>
                    <a:pt x="230" y="444"/>
                  </a:lnTo>
                  <a:lnTo>
                    <a:pt x="237" y="441"/>
                  </a:lnTo>
                  <a:lnTo>
                    <a:pt x="239" y="441"/>
                  </a:lnTo>
                  <a:lnTo>
                    <a:pt x="241" y="444"/>
                  </a:lnTo>
                  <a:lnTo>
                    <a:pt x="244" y="448"/>
                  </a:lnTo>
                  <a:lnTo>
                    <a:pt x="251" y="455"/>
                  </a:lnTo>
                  <a:lnTo>
                    <a:pt x="258" y="458"/>
                  </a:lnTo>
                  <a:lnTo>
                    <a:pt x="267" y="463"/>
                  </a:lnTo>
                  <a:lnTo>
                    <a:pt x="272" y="463"/>
                  </a:lnTo>
                  <a:lnTo>
                    <a:pt x="277" y="463"/>
                  </a:lnTo>
                  <a:lnTo>
                    <a:pt x="284" y="463"/>
                  </a:lnTo>
                  <a:lnTo>
                    <a:pt x="291" y="463"/>
                  </a:lnTo>
                  <a:lnTo>
                    <a:pt x="301" y="455"/>
                  </a:lnTo>
                  <a:lnTo>
                    <a:pt x="310" y="451"/>
                  </a:lnTo>
                  <a:lnTo>
                    <a:pt x="317" y="444"/>
                  </a:lnTo>
                  <a:lnTo>
                    <a:pt x="322" y="439"/>
                  </a:lnTo>
                  <a:lnTo>
                    <a:pt x="329" y="429"/>
                  </a:lnTo>
                  <a:lnTo>
                    <a:pt x="331" y="427"/>
                  </a:lnTo>
                  <a:lnTo>
                    <a:pt x="336" y="425"/>
                  </a:lnTo>
                  <a:lnTo>
                    <a:pt x="343" y="422"/>
                  </a:lnTo>
                  <a:lnTo>
                    <a:pt x="353" y="420"/>
                  </a:lnTo>
                  <a:lnTo>
                    <a:pt x="360" y="417"/>
                  </a:lnTo>
                  <a:lnTo>
                    <a:pt x="369" y="413"/>
                  </a:lnTo>
                  <a:lnTo>
                    <a:pt x="379" y="410"/>
                  </a:lnTo>
                  <a:lnTo>
                    <a:pt x="388" y="406"/>
                  </a:lnTo>
                  <a:lnTo>
                    <a:pt x="395" y="398"/>
                  </a:lnTo>
                  <a:lnTo>
                    <a:pt x="407" y="389"/>
                  </a:lnTo>
                  <a:lnTo>
                    <a:pt x="412" y="384"/>
                  </a:lnTo>
                  <a:lnTo>
                    <a:pt x="417" y="379"/>
                  </a:lnTo>
                  <a:lnTo>
                    <a:pt x="424" y="375"/>
                  </a:lnTo>
                  <a:lnTo>
                    <a:pt x="429" y="370"/>
                  </a:lnTo>
                  <a:lnTo>
                    <a:pt x="441" y="358"/>
                  </a:lnTo>
                  <a:lnTo>
                    <a:pt x="450" y="351"/>
                  </a:lnTo>
                  <a:lnTo>
                    <a:pt x="457" y="344"/>
                  </a:lnTo>
                  <a:lnTo>
                    <a:pt x="464" y="339"/>
                  </a:lnTo>
                  <a:lnTo>
                    <a:pt x="467" y="334"/>
                  </a:lnTo>
                  <a:lnTo>
                    <a:pt x="469" y="325"/>
                  </a:lnTo>
                  <a:lnTo>
                    <a:pt x="469" y="320"/>
                  </a:lnTo>
                  <a:lnTo>
                    <a:pt x="469" y="313"/>
                  </a:lnTo>
                  <a:lnTo>
                    <a:pt x="469" y="308"/>
                  </a:lnTo>
                  <a:lnTo>
                    <a:pt x="469" y="303"/>
                  </a:lnTo>
                  <a:lnTo>
                    <a:pt x="467" y="296"/>
                  </a:lnTo>
                  <a:lnTo>
                    <a:pt x="467" y="289"/>
                  </a:lnTo>
                  <a:lnTo>
                    <a:pt x="464" y="284"/>
                  </a:lnTo>
                  <a:lnTo>
                    <a:pt x="464" y="277"/>
                  </a:lnTo>
                  <a:lnTo>
                    <a:pt x="459" y="270"/>
                  </a:lnTo>
                  <a:lnTo>
                    <a:pt x="459" y="265"/>
                  </a:lnTo>
                  <a:lnTo>
                    <a:pt x="457" y="258"/>
                  </a:lnTo>
                  <a:lnTo>
                    <a:pt x="455" y="254"/>
                  </a:lnTo>
                  <a:lnTo>
                    <a:pt x="452" y="246"/>
                  </a:lnTo>
                  <a:lnTo>
                    <a:pt x="450" y="242"/>
                  </a:lnTo>
                  <a:lnTo>
                    <a:pt x="448" y="235"/>
                  </a:lnTo>
                  <a:lnTo>
                    <a:pt x="445" y="230"/>
                  </a:lnTo>
                  <a:lnTo>
                    <a:pt x="443" y="220"/>
                  </a:lnTo>
                  <a:lnTo>
                    <a:pt x="441" y="211"/>
                  </a:lnTo>
                  <a:lnTo>
                    <a:pt x="436" y="204"/>
                  </a:lnTo>
                  <a:lnTo>
                    <a:pt x="436" y="197"/>
                  </a:lnTo>
                  <a:lnTo>
                    <a:pt x="433" y="194"/>
                  </a:lnTo>
                  <a:lnTo>
                    <a:pt x="433" y="0"/>
                  </a:lnTo>
                  <a:lnTo>
                    <a:pt x="407" y="7"/>
                  </a:lnTo>
                  <a:lnTo>
                    <a:pt x="407" y="14"/>
                  </a:lnTo>
                  <a:lnTo>
                    <a:pt x="405" y="16"/>
                  </a:lnTo>
                  <a:lnTo>
                    <a:pt x="405" y="21"/>
                  </a:lnTo>
                  <a:lnTo>
                    <a:pt x="405" y="28"/>
                  </a:lnTo>
                  <a:lnTo>
                    <a:pt x="405" y="35"/>
                  </a:lnTo>
                  <a:lnTo>
                    <a:pt x="405" y="40"/>
                  </a:lnTo>
                  <a:lnTo>
                    <a:pt x="405" y="47"/>
                  </a:lnTo>
                  <a:lnTo>
                    <a:pt x="403" y="56"/>
                  </a:lnTo>
                  <a:lnTo>
                    <a:pt x="403" y="64"/>
                  </a:lnTo>
                  <a:lnTo>
                    <a:pt x="403" y="73"/>
                  </a:lnTo>
                  <a:lnTo>
                    <a:pt x="403" y="80"/>
                  </a:lnTo>
                  <a:lnTo>
                    <a:pt x="403" y="90"/>
                  </a:lnTo>
                  <a:lnTo>
                    <a:pt x="403" y="99"/>
                  </a:lnTo>
                  <a:lnTo>
                    <a:pt x="400" y="109"/>
                  </a:lnTo>
                  <a:lnTo>
                    <a:pt x="400" y="116"/>
                  </a:lnTo>
                  <a:lnTo>
                    <a:pt x="400" y="125"/>
                  </a:lnTo>
                  <a:lnTo>
                    <a:pt x="400" y="135"/>
                  </a:lnTo>
                  <a:lnTo>
                    <a:pt x="400" y="142"/>
                  </a:lnTo>
                  <a:lnTo>
                    <a:pt x="400" y="151"/>
                  </a:lnTo>
                  <a:lnTo>
                    <a:pt x="400" y="159"/>
                  </a:lnTo>
                  <a:lnTo>
                    <a:pt x="400" y="166"/>
                  </a:lnTo>
                  <a:lnTo>
                    <a:pt x="400" y="173"/>
                  </a:lnTo>
                  <a:lnTo>
                    <a:pt x="400" y="180"/>
                  </a:lnTo>
                  <a:lnTo>
                    <a:pt x="400" y="185"/>
                  </a:lnTo>
                  <a:lnTo>
                    <a:pt x="400" y="189"/>
                  </a:lnTo>
                  <a:lnTo>
                    <a:pt x="403" y="199"/>
                  </a:lnTo>
                  <a:lnTo>
                    <a:pt x="405" y="204"/>
                  </a:lnTo>
                  <a:lnTo>
                    <a:pt x="405" y="206"/>
                  </a:lnTo>
                  <a:lnTo>
                    <a:pt x="407" y="211"/>
                  </a:lnTo>
                  <a:lnTo>
                    <a:pt x="410" y="216"/>
                  </a:lnTo>
                  <a:lnTo>
                    <a:pt x="412" y="223"/>
                  </a:lnTo>
                  <a:lnTo>
                    <a:pt x="414" y="227"/>
                  </a:lnTo>
                  <a:lnTo>
                    <a:pt x="419" y="235"/>
                  </a:lnTo>
                  <a:lnTo>
                    <a:pt x="424" y="242"/>
                  </a:lnTo>
                  <a:lnTo>
                    <a:pt x="426" y="249"/>
                  </a:lnTo>
                  <a:lnTo>
                    <a:pt x="429" y="258"/>
                  </a:lnTo>
                  <a:lnTo>
                    <a:pt x="433" y="265"/>
                  </a:lnTo>
                  <a:lnTo>
                    <a:pt x="436" y="273"/>
                  </a:lnTo>
                  <a:lnTo>
                    <a:pt x="438" y="282"/>
                  </a:lnTo>
                  <a:lnTo>
                    <a:pt x="441" y="289"/>
                  </a:lnTo>
                  <a:lnTo>
                    <a:pt x="441" y="296"/>
                  </a:lnTo>
                  <a:lnTo>
                    <a:pt x="441" y="303"/>
                  </a:lnTo>
                  <a:lnTo>
                    <a:pt x="441" y="313"/>
                  </a:lnTo>
                  <a:lnTo>
                    <a:pt x="436" y="320"/>
                  </a:lnTo>
                  <a:lnTo>
                    <a:pt x="433" y="325"/>
                  </a:lnTo>
                  <a:lnTo>
                    <a:pt x="431" y="332"/>
                  </a:lnTo>
                  <a:lnTo>
                    <a:pt x="426" y="339"/>
                  </a:lnTo>
                  <a:lnTo>
                    <a:pt x="419" y="344"/>
                  </a:lnTo>
                  <a:lnTo>
                    <a:pt x="414" y="351"/>
                  </a:lnTo>
                  <a:lnTo>
                    <a:pt x="410" y="356"/>
                  </a:lnTo>
                  <a:lnTo>
                    <a:pt x="405" y="363"/>
                  </a:lnTo>
                  <a:lnTo>
                    <a:pt x="398" y="365"/>
                  </a:lnTo>
                  <a:lnTo>
                    <a:pt x="391" y="370"/>
                  </a:lnTo>
                  <a:lnTo>
                    <a:pt x="386" y="375"/>
                  </a:lnTo>
                  <a:lnTo>
                    <a:pt x="379" y="377"/>
                  </a:lnTo>
                  <a:lnTo>
                    <a:pt x="372" y="382"/>
                  </a:lnTo>
                  <a:lnTo>
                    <a:pt x="362" y="384"/>
                  </a:lnTo>
                  <a:lnTo>
                    <a:pt x="358" y="382"/>
                  </a:lnTo>
                  <a:lnTo>
                    <a:pt x="350" y="384"/>
                  </a:lnTo>
                  <a:lnTo>
                    <a:pt x="346" y="384"/>
                  </a:lnTo>
                  <a:lnTo>
                    <a:pt x="339" y="389"/>
                  </a:lnTo>
                  <a:lnTo>
                    <a:pt x="334" y="391"/>
                  </a:lnTo>
                  <a:lnTo>
                    <a:pt x="329" y="394"/>
                  </a:lnTo>
                  <a:lnTo>
                    <a:pt x="327" y="396"/>
                  </a:lnTo>
                  <a:lnTo>
                    <a:pt x="324" y="401"/>
                  </a:lnTo>
                  <a:lnTo>
                    <a:pt x="320" y="408"/>
                  </a:lnTo>
                  <a:lnTo>
                    <a:pt x="315" y="413"/>
                  </a:lnTo>
                  <a:lnTo>
                    <a:pt x="310" y="417"/>
                  </a:lnTo>
                  <a:lnTo>
                    <a:pt x="301" y="422"/>
                  </a:lnTo>
                  <a:lnTo>
                    <a:pt x="291" y="427"/>
                  </a:lnTo>
                  <a:lnTo>
                    <a:pt x="279" y="427"/>
                  </a:lnTo>
                  <a:lnTo>
                    <a:pt x="272" y="427"/>
                  </a:lnTo>
                  <a:lnTo>
                    <a:pt x="267" y="427"/>
                  </a:lnTo>
                  <a:lnTo>
                    <a:pt x="263" y="425"/>
                  </a:lnTo>
                  <a:lnTo>
                    <a:pt x="256" y="417"/>
                  </a:lnTo>
                  <a:lnTo>
                    <a:pt x="248" y="413"/>
                  </a:lnTo>
                  <a:lnTo>
                    <a:pt x="239" y="413"/>
                  </a:lnTo>
                  <a:lnTo>
                    <a:pt x="230" y="417"/>
                  </a:lnTo>
                  <a:lnTo>
                    <a:pt x="222" y="420"/>
                  </a:lnTo>
                  <a:lnTo>
                    <a:pt x="213" y="425"/>
                  </a:lnTo>
                  <a:lnTo>
                    <a:pt x="201" y="427"/>
                  </a:lnTo>
                  <a:lnTo>
                    <a:pt x="189" y="432"/>
                  </a:lnTo>
                  <a:lnTo>
                    <a:pt x="180" y="432"/>
                  </a:lnTo>
                  <a:lnTo>
                    <a:pt x="170" y="432"/>
                  </a:lnTo>
                  <a:lnTo>
                    <a:pt x="163" y="427"/>
                  </a:lnTo>
                  <a:lnTo>
                    <a:pt x="161" y="422"/>
                  </a:lnTo>
                  <a:lnTo>
                    <a:pt x="163" y="415"/>
                  </a:lnTo>
                  <a:lnTo>
                    <a:pt x="166" y="410"/>
                  </a:lnTo>
                  <a:lnTo>
                    <a:pt x="170" y="401"/>
                  </a:lnTo>
                  <a:lnTo>
                    <a:pt x="173" y="394"/>
                  </a:lnTo>
                  <a:lnTo>
                    <a:pt x="175" y="389"/>
                  </a:lnTo>
                  <a:lnTo>
                    <a:pt x="175" y="387"/>
                  </a:lnTo>
                  <a:lnTo>
                    <a:pt x="170" y="382"/>
                  </a:lnTo>
                  <a:lnTo>
                    <a:pt x="166" y="377"/>
                  </a:lnTo>
                  <a:lnTo>
                    <a:pt x="163" y="377"/>
                  </a:lnTo>
                  <a:lnTo>
                    <a:pt x="161" y="377"/>
                  </a:lnTo>
                  <a:lnTo>
                    <a:pt x="156" y="379"/>
                  </a:lnTo>
                  <a:lnTo>
                    <a:pt x="149" y="384"/>
                  </a:lnTo>
                  <a:lnTo>
                    <a:pt x="142" y="387"/>
                  </a:lnTo>
                  <a:lnTo>
                    <a:pt x="137" y="391"/>
                  </a:lnTo>
                  <a:lnTo>
                    <a:pt x="135" y="401"/>
                  </a:lnTo>
                  <a:lnTo>
                    <a:pt x="135" y="408"/>
                  </a:lnTo>
                  <a:lnTo>
                    <a:pt x="132" y="415"/>
                  </a:lnTo>
                  <a:lnTo>
                    <a:pt x="132" y="420"/>
                  </a:lnTo>
                  <a:lnTo>
                    <a:pt x="132" y="425"/>
                  </a:lnTo>
                  <a:lnTo>
                    <a:pt x="135" y="427"/>
                  </a:lnTo>
                  <a:lnTo>
                    <a:pt x="132" y="427"/>
                  </a:lnTo>
                  <a:lnTo>
                    <a:pt x="128" y="427"/>
                  </a:lnTo>
                  <a:lnTo>
                    <a:pt x="118" y="427"/>
                  </a:lnTo>
                  <a:lnTo>
                    <a:pt x="111" y="427"/>
                  </a:lnTo>
                  <a:lnTo>
                    <a:pt x="101" y="425"/>
                  </a:lnTo>
                  <a:lnTo>
                    <a:pt x="94" y="425"/>
                  </a:lnTo>
                  <a:lnTo>
                    <a:pt x="90" y="420"/>
                  </a:lnTo>
                  <a:lnTo>
                    <a:pt x="87" y="415"/>
                  </a:lnTo>
                  <a:lnTo>
                    <a:pt x="87" y="408"/>
                  </a:lnTo>
                  <a:lnTo>
                    <a:pt x="92" y="401"/>
                  </a:lnTo>
                  <a:lnTo>
                    <a:pt x="97" y="391"/>
                  </a:lnTo>
                  <a:lnTo>
                    <a:pt x="104" y="384"/>
                  </a:lnTo>
                  <a:lnTo>
                    <a:pt x="109" y="377"/>
                  </a:lnTo>
                  <a:lnTo>
                    <a:pt x="113" y="370"/>
                  </a:lnTo>
                  <a:lnTo>
                    <a:pt x="116" y="365"/>
                  </a:lnTo>
                  <a:lnTo>
                    <a:pt x="111" y="365"/>
                  </a:lnTo>
                  <a:lnTo>
                    <a:pt x="101" y="360"/>
                  </a:lnTo>
                  <a:lnTo>
                    <a:pt x="94" y="360"/>
                  </a:lnTo>
                  <a:lnTo>
                    <a:pt x="87" y="360"/>
                  </a:lnTo>
                  <a:lnTo>
                    <a:pt x="83" y="370"/>
                  </a:lnTo>
                  <a:lnTo>
                    <a:pt x="78" y="375"/>
                  </a:lnTo>
                  <a:lnTo>
                    <a:pt x="73" y="379"/>
                  </a:lnTo>
                  <a:lnTo>
                    <a:pt x="73" y="384"/>
                  </a:lnTo>
                  <a:lnTo>
                    <a:pt x="71" y="391"/>
                  </a:lnTo>
                  <a:lnTo>
                    <a:pt x="68" y="398"/>
                  </a:lnTo>
                  <a:lnTo>
                    <a:pt x="68" y="401"/>
                  </a:lnTo>
                  <a:lnTo>
                    <a:pt x="66" y="401"/>
                  </a:lnTo>
                  <a:lnTo>
                    <a:pt x="64" y="401"/>
                  </a:lnTo>
                  <a:lnTo>
                    <a:pt x="56" y="401"/>
                  </a:lnTo>
                  <a:lnTo>
                    <a:pt x="52" y="401"/>
                  </a:lnTo>
                  <a:lnTo>
                    <a:pt x="42" y="398"/>
                  </a:lnTo>
                  <a:lnTo>
                    <a:pt x="37" y="394"/>
                  </a:lnTo>
                  <a:lnTo>
                    <a:pt x="30" y="389"/>
                  </a:lnTo>
                  <a:lnTo>
                    <a:pt x="28" y="384"/>
                  </a:lnTo>
                  <a:lnTo>
                    <a:pt x="28" y="375"/>
                  </a:lnTo>
                  <a:lnTo>
                    <a:pt x="30" y="370"/>
                  </a:lnTo>
                  <a:lnTo>
                    <a:pt x="37" y="363"/>
                  </a:lnTo>
                  <a:lnTo>
                    <a:pt x="47" y="358"/>
                  </a:lnTo>
                  <a:lnTo>
                    <a:pt x="54" y="356"/>
                  </a:lnTo>
                  <a:lnTo>
                    <a:pt x="61" y="353"/>
                  </a:lnTo>
                  <a:lnTo>
                    <a:pt x="66" y="351"/>
                  </a:lnTo>
                  <a:lnTo>
                    <a:pt x="68" y="351"/>
                  </a:lnTo>
                  <a:lnTo>
                    <a:pt x="71" y="349"/>
                  </a:lnTo>
                  <a:lnTo>
                    <a:pt x="75" y="349"/>
                  </a:lnTo>
                  <a:lnTo>
                    <a:pt x="83" y="346"/>
                  </a:lnTo>
                  <a:lnTo>
                    <a:pt x="90" y="344"/>
                  </a:lnTo>
                  <a:lnTo>
                    <a:pt x="99" y="341"/>
                  </a:lnTo>
                  <a:lnTo>
                    <a:pt x="109" y="337"/>
                  </a:lnTo>
                  <a:lnTo>
                    <a:pt x="116" y="334"/>
                  </a:lnTo>
                  <a:lnTo>
                    <a:pt x="120" y="332"/>
                  </a:lnTo>
                  <a:lnTo>
                    <a:pt x="123" y="330"/>
                  </a:lnTo>
                  <a:lnTo>
                    <a:pt x="125" y="325"/>
                  </a:lnTo>
                  <a:lnTo>
                    <a:pt x="130" y="320"/>
                  </a:lnTo>
                  <a:lnTo>
                    <a:pt x="137" y="313"/>
                  </a:lnTo>
                  <a:lnTo>
                    <a:pt x="144" y="306"/>
                  </a:lnTo>
                  <a:lnTo>
                    <a:pt x="154" y="299"/>
                  </a:lnTo>
                  <a:lnTo>
                    <a:pt x="161" y="292"/>
                  </a:lnTo>
                  <a:lnTo>
                    <a:pt x="170" y="284"/>
                  </a:lnTo>
                  <a:lnTo>
                    <a:pt x="177" y="277"/>
                  </a:lnTo>
                  <a:lnTo>
                    <a:pt x="187" y="268"/>
                  </a:lnTo>
                  <a:lnTo>
                    <a:pt x="194" y="258"/>
                  </a:lnTo>
                  <a:lnTo>
                    <a:pt x="201" y="254"/>
                  </a:lnTo>
                  <a:lnTo>
                    <a:pt x="206" y="246"/>
                  </a:lnTo>
                  <a:lnTo>
                    <a:pt x="211" y="239"/>
                  </a:lnTo>
                  <a:lnTo>
                    <a:pt x="213" y="235"/>
                  </a:lnTo>
                  <a:lnTo>
                    <a:pt x="215" y="232"/>
                  </a:lnTo>
                  <a:lnTo>
                    <a:pt x="213" y="225"/>
                  </a:lnTo>
                  <a:lnTo>
                    <a:pt x="213" y="218"/>
                  </a:lnTo>
                  <a:lnTo>
                    <a:pt x="213" y="211"/>
                  </a:lnTo>
                  <a:lnTo>
                    <a:pt x="213" y="206"/>
                  </a:lnTo>
                  <a:lnTo>
                    <a:pt x="213" y="199"/>
                  </a:lnTo>
                  <a:lnTo>
                    <a:pt x="213" y="194"/>
                  </a:lnTo>
                  <a:lnTo>
                    <a:pt x="213" y="187"/>
                  </a:lnTo>
                  <a:lnTo>
                    <a:pt x="213" y="180"/>
                  </a:lnTo>
                  <a:lnTo>
                    <a:pt x="213" y="170"/>
                  </a:lnTo>
                  <a:lnTo>
                    <a:pt x="213" y="163"/>
                  </a:lnTo>
                  <a:lnTo>
                    <a:pt x="211" y="156"/>
                  </a:lnTo>
                  <a:lnTo>
                    <a:pt x="211" y="149"/>
                  </a:lnTo>
                  <a:lnTo>
                    <a:pt x="211" y="140"/>
                  </a:lnTo>
                  <a:lnTo>
                    <a:pt x="211" y="132"/>
                  </a:lnTo>
                  <a:lnTo>
                    <a:pt x="211" y="123"/>
                  </a:lnTo>
                  <a:lnTo>
                    <a:pt x="211" y="116"/>
                  </a:lnTo>
                  <a:lnTo>
                    <a:pt x="208" y="109"/>
                  </a:lnTo>
                  <a:lnTo>
                    <a:pt x="208" y="99"/>
                  </a:lnTo>
                  <a:lnTo>
                    <a:pt x="208" y="92"/>
                  </a:lnTo>
                  <a:lnTo>
                    <a:pt x="208" y="85"/>
                  </a:lnTo>
                  <a:lnTo>
                    <a:pt x="208" y="80"/>
                  </a:lnTo>
                  <a:lnTo>
                    <a:pt x="208" y="73"/>
                  </a:lnTo>
                  <a:lnTo>
                    <a:pt x="206" y="68"/>
                  </a:lnTo>
                  <a:lnTo>
                    <a:pt x="206" y="64"/>
                  </a:lnTo>
                  <a:lnTo>
                    <a:pt x="206" y="59"/>
                  </a:lnTo>
                  <a:lnTo>
                    <a:pt x="206" y="56"/>
                  </a:lnTo>
                  <a:lnTo>
                    <a:pt x="206" y="49"/>
                  </a:lnTo>
                  <a:lnTo>
                    <a:pt x="177"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75" name="Freeform 76"/>
            <p:cNvSpPr>
              <a:spLocks/>
            </p:cNvSpPr>
            <p:nvPr/>
          </p:nvSpPr>
          <p:spPr bwMode="auto">
            <a:xfrm>
              <a:off x="7321" y="9242"/>
              <a:ext cx="69" cy="276"/>
            </a:xfrm>
            <a:custGeom>
              <a:avLst/>
              <a:gdLst>
                <a:gd name="T0" fmla="*/ 34 w 69"/>
                <a:gd name="T1" fmla="*/ 8 h 276"/>
                <a:gd name="T2" fmla="*/ 24 w 69"/>
                <a:gd name="T3" fmla="*/ 148 h 276"/>
                <a:gd name="T4" fmla="*/ 69 w 69"/>
                <a:gd name="T5" fmla="*/ 247 h 276"/>
                <a:gd name="T6" fmla="*/ 36 w 69"/>
                <a:gd name="T7" fmla="*/ 276 h 276"/>
                <a:gd name="T8" fmla="*/ 36 w 69"/>
                <a:gd name="T9" fmla="*/ 274 h 276"/>
                <a:gd name="T10" fmla="*/ 34 w 69"/>
                <a:gd name="T11" fmla="*/ 271 h 276"/>
                <a:gd name="T12" fmla="*/ 34 w 69"/>
                <a:gd name="T13" fmla="*/ 264 h 276"/>
                <a:gd name="T14" fmla="*/ 31 w 69"/>
                <a:gd name="T15" fmla="*/ 259 h 276"/>
                <a:gd name="T16" fmla="*/ 27 w 69"/>
                <a:gd name="T17" fmla="*/ 250 h 276"/>
                <a:gd name="T18" fmla="*/ 24 w 69"/>
                <a:gd name="T19" fmla="*/ 243 h 276"/>
                <a:gd name="T20" fmla="*/ 22 w 69"/>
                <a:gd name="T21" fmla="*/ 233 h 276"/>
                <a:gd name="T22" fmla="*/ 19 w 69"/>
                <a:gd name="T23" fmla="*/ 224 h 276"/>
                <a:gd name="T24" fmla="*/ 15 w 69"/>
                <a:gd name="T25" fmla="*/ 212 h 276"/>
                <a:gd name="T26" fmla="*/ 12 w 69"/>
                <a:gd name="T27" fmla="*/ 202 h 276"/>
                <a:gd name="T28" fmla="*/ 10 w 69"/>
                <a:gd name="T29" fmla="*/ 193 h 276"/>
                <a:gd name="T30" fmla="*/ 8 w 69"/>
                <a:gd name="T31" fmla="*/ 186 h 276"/>
                <a:gd name="T32" fmla="*/ 3 w 69"/>
                <a:gd name="T33" fmla="*/ 176 h 276"/>
                <a:gd name="T34" fmla="*/ 3 w 69"/>
                <a:gd name="T35" fmla="*/ 167 h 276"/>
                <a:gd name="T36" fmla="*/ 0 w 69"/>
                <a:gd name="T37" fmla="*/ 162 h 276"/>
                <a:gd name="T38" fmla="*/ 0 w 69"/>
                <a:gd name="T39" fmla="*/ 157 h 276"/>
                <a:gd name="T40" fmla="*/ 0 w 69"/>
                <a:gd name="T41" fmla="*/ 152 h 276"/>
                <a:gd name="T42" fmla="*/ 0 w 69"/>
                <a:gd name="T43" fmla="*/ 145 h 276"/>
                <a:gd name="T44" fmla="*/ 0 w 69"/>
                <a:gd name="T45" fmla="*/ 141 h 276"/>
                <a:gd name="T46" fmla="*/ 0 w 69"/>
                <a:gd name="T47" fmla="*/ 136 h 276"/>
                <a:gd name="T48" fmla="*/ 0 w 69"/>
                <a:gd name="T49" fmla="*/ 129 h 276"/>
                <a:gd name="T50" fmla="*/ 3 w 69"/>
                <a:gd name="T51" fmla="*/ 124 h 276"/>
                <a:gd name="T52" fmla="*/ 3 w 69"/>
                <a:gd name="T53" fmla="*/ 117 h 276"/>
                <a:gd name="T54" fmla="*/ 3 w 69"/>
                <a:gd name="T55" fmla="*/ 110 h 276"/>
                <a:gd name="T56" fmla="*/ 3 w 69"/>
                <a:gd name="T57" fmla="*/ 105 h 276"/>
                <a:gd name="T58" fmla="*/ 3 w 69"/>
                <a:gd name="T59" fmla="*/ 98 h 276"/>
                <a:gd name="T60" fmla="*/ 3 w 69"/>
                <a:gd name="T61" fmla="*/ 91 h 276"/>
                <a:gd name="T62" fmla="*/ 5 w 69"/>
                <a:gd name="T63" fmla="*/ 84 h 276"/>
                <a:gd name="T64" fmla="*/ 5 w 69"/>
                <a:gd name="T65" fmla="*/ 79 h 276"/>
                <a:gd name="T66" fmla="*/ 8 w 69"/>
                <a:gd name="T67" fmla="*/ 72 h 276"/>
                <a:gd name="T68" fmla="*/ 8 w 69"/>
                <a:gd name="T69" fmla="*/ 65 h 276"/>
                <a:gd name="T70" fmla="*/ 8 w 69"/>
                <a:gd name="T71" fmla="*/ 57 h 276"/>
                <a:gd name="T72" fmla="*/ 8 w 69"/>
                <a:gd name="T73" fmla="*/ 50 h 276"/>
                <a:gd name="T74" fmla="*/ 10 w 69"/>
                <a:gd name="T75" fmla="*/ 43 h 276"/>
                <a:gd name="T76" fmla="*/ 10 w 69"/>
                <a:gd name="T77" fmla="*/ 38 h 276"/>
                <a:gd name="T78" fmla="*/ 10 w 69"/>
                <a:gd name="T79" fmla="*/ 31 h 276"/>
                <a:gd name="T80" fmla="*/ 10 w 69"/>
                <a:gd name="T81" fmla="*/ 27 h 276"/>
                <a:gd name="T82" fmla="*/ 10 w 69"/>
                <a:gd name="T83" fmla="*/ 22 h 276"/>
                <a:gd name="T84" fmla="*/ 10 w 69"/>
                <a:gd name="T85" fmla="*/ 12 h 276"/>
                <a:gd name="T86" fmla="*/ 12 w 69"/>
                <a:gd name="T87" fmla="*/ 8 h 276"/>
                <a:gd name="T88" fmla="*/ 12 w 69"/>
                <a:gd name="T89" fmla="*/ 3 h 276"/>
                <a:gd name="T90" fmla="*/ 12 w 69"/>
                <a:gd name="T91" fmla="*/ 0 h 276"/>
                <a:gd name="T92" fmla="*/ 34 w 69"/>
                <a:gd name="T93" fmla="*/ 8 h 276"/>
                <a:gd name="T94" fmla="*/ 34 w 69"/>
                <a:gd name="T95" fmla="*/ 8 h 2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
                <a:gd name="T145" fmla="*/ 0 h 276"/>
                <a:gd name="T146" fmla="*/ 69 w 69"/>
                <a:gd name="T147" fmla="*/ 276 h 2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 h="276">
                  <a:moveTo>
                    <a:pt x="34" y="8"/>
                  </a:moveTo>
                  <a:lnTo>
                    <a:pt x="24" y="148"/>
                  </a:lnTo>
                  <a:lnTo>
                    <a:pt x="69" y="247"/>
                  </a:lnTo>
                  <a:lnTo>
                    <a:pt x="36" y="276"/>
                  </a:lnTo>
                  <a:lnTo>
                    <a:pt x="36" y="274"/>
                  </a:lnTo>
                  <a:lnTo>
                    <a:pt x="34" y="271"/>
                  </a:lnTo>
                  <a:lnTo>
                    <a:pt x="34" y="264"/>
                  </a:lnTo>
                  <a:lnTo>
                    <a:pt x="31" y="259"/>
                  </a:lnTo>
                  <a:lnTo>
                    <a:pt x="27" y="250"/>
                  </a:lnTo>
                  <a:lnTo>
                    <a:pt x="24" y="243"/>
                  </a:lnTo>
                  <a:lnTo>
                    <a:pt x="22" y="233"/>
                  </a:lnTo>
                  <a:lnTo>
                    <a:pt x="19" y="224"/>
                  </a:lnTo>
                  <a:lnTo>
                    <a:pt x="15" y="212"/>
                  </a:lnTo>
                  <a:lnTo>
                    <a:pt x="12" y="202"/>
                  </a:lnTo>
                  <a:lnTo>
                    <a:pt x="10" y="193"/>
                  </a:lnTo>
                  <a:lnTo>
                    <a:pt x="8" y="186"/>
                  </a:lnTo>
                  <a:lnTo>
                    <a:pt x="3" y="176"/>
                  </a:lnTo>
                  <a:lnTo>
                    <a:pt x="3" y="167"/>
                  </a:lnTo>
                  <a:lnTo>
                    <a:pt x="0" y="162"/>
                  </a:lnTo>
                  <a:lnTo>
                    <a:pt x="0" y="157"/>
                  </a:lnTo>
                  <a:lnTo>
                    <a:pt x="0" y="152"/>
                  </a:lnTo>
                  <a:lnTo>
                    <a:pt x="0" y="145"/>
                  </a:lnTo>
                  <a:lnTo>
                    <a:pt x="0" y="141"/>
                  </a:lnTo>
                  <a:lnTo>
                    <a:pt x="0" y="136"/>
                  </a:lnTo>
                  <a:lnTo>
                    <a:pt x="0" y="129"/>
                  </a:lnTo>
                  <a:lnTo>
                    <a:pt x="3" y="124"/>
                  </a:lnTo>
                  <a:lnTo>
                    <a:pt x="3" y="117"/>
                  </a:lnTo>
                  <a:lnTo>
                    <a:pt x="3" y="110"/>
                  </a:lnTo>
                  <a:lnTo>
                    <a:pt x="3" y="105"/>
                  </a:lnTo>
                  <a:lnTo>
                    <a:pt x="3" y="98"/>
                  </a:lnTo>
                  <a:lnTo>
                    <a:pt x="3" y="91"/>
                  </a:lnTo>
                  <a:lnTo>
                    <a:pt x="5" y="84"/>
                  </a:lnTo>
                  <a:lnTo>
                    <a:pt x="5" y="79"/>
                  </a:lnTo>
                  <a:lnTo>
                    <a:pt x="8" y="72"/>
                  </a:lnTo>
                  <a:lnTo>
                    <a:pt x="8" y="65"/>
                  </a:lnTo>
                  <a:lnTo>
                    <a:pt x="8" y="57"/>
                  </a:lnTo>
                  <a:lnTo>
                    <a:pt x="8" y="50"/>
                  </a:lnTo>
                  <a:lnTo>
                    <a:pt x="10" y="43"/>
                  </a:lnTo>
                  <a:lnTo>
                    <a:pt x="10" y="38"/>
                  </a:lnTo>
                  <a:lnTo>
                    <a:pt x="10" y="31"/>
                  </a:lnTo>
                  <a:lnTo>
                    <a:pt x="10" y="27"/>
                  </a:lnTo>
                  <a:lnTo>
                    <a:pt x="10" y="22"/>
                  </a:lnTo>
                  <a:lnTo>
                    <a:pt x="10" y="12"/>
                  </a:lnTo>
                  <a:lnTo>
                    <a:pt x="12" y="8"/>
                  </a:lnTo>
                  <a:lnTo>
                    <a:pt x="12" y="3"/>
                  </a:lnTo>
                  <a:lnTo>
                    <a:pt x="12" y="0"/>
                  </a:lnTo>
                  <a:lnTo>
                    <a:pt x="3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76" name="Freeform 77"/>
            <p:cNvSpPr>
              <a:spLocks/>
            </p:cNvSpPr>
            <p:nvPr/>
          </p:nvSpPr>
          <p:spPr bwMode="auto">
            <a:xfrm>
              <a:off x="6895" y="9221"/>
              <a:ext cx="272" cy="330"/>
            </a:xfrm>
            <a:custGeom>
              <a:avLst/>
              <a:gdLst>
                <a:gd name="T0" fmla="*/ 260 w 272"/>
                <a:gd name="T1" fmla="*/ 2 h 330"/>
                <a:gd name="T2" fmla="*/ 260 w 272"/>
                <a:gd name="T3" fmla="*/ 10 h 330"/>
                <a:gd name="T4" fmla="*/ 258 w 272"/>
                <a:gd name="T5" fmla="*/ 21 h 330"/>
                <a:gd name="T6" fmla="*/ 256 w 272"/>
                <a:gd name="T7" fmla="*/ 31 h 330"/>
                <a:gd name="T8" fmla="*/ 253 w 272"/>
                <a:gd name="T9" fmla="*/ 45 h 330"/>
                <a:gd name="T10" fmla="*/ 251 w 272"/>
                <a:gd name="T11" fmla="*/ 59 h 330"/>
                <a:gd name="T12" fmla="*/ 246 w 272"/>
                <a:gd name="T13" fmla="*/ 76 h 330"/>
                <a:gd name="T14" fmla="*/ 244 w 272"/>
                <a:gd name="T15" fmla="*/ 93 h 330"/>
                <a:gd name="T16" fmla="*/ 244 w 272"/>
                <a:gd name="T17" fmla="*/ 107 h 330"/>
                <a:gd name="T18" fmla="*/ 242 w 272"/>
                <a:gd name="T19" fmla="*/ 121 h 330"/>
                <a:gd name="T20" fmla="*/ 239 w 272"/>
                <a:gd name="T21" fmla="*/ 135 h 330"/>
                <a:gd name="T22" fmla="*/ 237 w 272"/>
                <a:gd name="T23" fmla="*/ 152 h 330"/>
                <a:gd name="T24" fmla="*/ 237 w 272"/>
                <a:gd name="T25" fmla="*/ 166 h 330"/>
                <a:gd name="T26" fmla="*/ 244 w 272"/>
                <a:gd name="T27" fmla="*/ 169 h 330"/>
                <a:gd name="T28" fmla="*/ 256 w 272"/>
                <a:gd name="T29" fmla="*/ 171 h 330"/>
                <a:gd name="T30" fmla="*/ 270 w 272"/>
                <a:gd name="T31" fmla="*/ 176 h 330"/>
                <a:gd name="T32" fmla="*/ 270 w 272"/>
                <a:gd name="T33" fmla="*/ 178 h 330"/>
                <a:gd name="T34" fmla="*/ 258 w 272"/>
                <a:gd name="T35" fmla="*/ 183 h 330"/>
                <a:gd name="T36" fmla="*/ 239 w 272"/>
                <a:gd name="T37" fmla="*/ 190 h 330"/>
                <a:gd name="T38" fmla="*/ 223 w 272"/>
                <a:gd name="T39" fmla="*/ 197 h 330"/>
                <a:gd name="T40" fmla="*/ 213 w 272"/>
                <a:gd name="T41" fmla="*/ 197 h 330"/>
                <a:gd name="T42" fmla="*/ 199 w 272"/>
                <a:gd name="T43" fmla="*/ 200 h 330"/>
                <a:gd name="T44" fmla="*/ 185 w 272"/>
                <a:gd name="T45" fmla="*/ 207 h 330"/>
                <a:gd name="T46" fmla="*/ 168 w 272"/>
                <a:gd name="T47" fmla="*/ 211 h 330"/>
                <a:gd name="T48" fmla="*/ 149 w 272"/>
                <a:gd name="T49" fmla="*/ 216 h 330"/>
                <a:gd name="T50" fmla="*/ 130 w 272"/>
                <a:gd name="T51" fmla="*/ 221 h 330"/>
                <a:gd name="T52" fmla="*/ 116 w 272"/>
                <a:gd name="T53" fmla="*/ 226 h 330"/>
                <a:gd name="T54" fmla="*/ 106 w 272"/>
                <a:gd name="T55" fmla="*/ 233 h 330"/>
                <a:gd name="T56" fmla="*/ 97 w 272"/>
                <a:gd name="T57" fmla="*/ 238 h 330"/>
                <a:gd name="T58" fmla="*/ 83 w 272"/>
                <a:gd name="T59" fmla="*/ 247 h 330"/>
                <a:gd name="T60" fmla="*/ 68 w 272"/>
                <a:gd name="T61" fmla="*/ 254 h 330"/>
                <a:gd name="T62" fmla="*/ 57 w 272"/>
                <a:gd name="T63" fmla="*/ 259 h 330"/>
                <a:gd name="T64" fmla="*/ 42 w 272"/>
                <a:gd name="T65" fmla="*/ 266 h 330"/>
                <a:gd name="T66" fmla="*/ 33 w 272"/>
                <a:gd name="T67" fmla="*/ 273 h 330"/>
                <a:gd name="T68" fmla="*/ 28 w 272"/>
                <a:gd name="T69" fmla="*/ 278 h 330"/>
                <a:gd name="T70" fmla="*/ 23 w 272"/>
                <a:gd name="T71" fmla="*/ 295 h 330"/>
                <a:gd name="T72" fmla="*/ 26 w 272"/>
                <a:gd name="T73" fmla="*/ 302 h 330"/>
                <a:gd name="T74" fmla="*/ 45 w 272"/>
                <a:gd name="T75" fmla="*/ 330 h 330"/>
                <a:gd name="T76" fmla="*/ 33 w 272"/>
                <a:gd name="T77" fmla="*/ 330 h 330"/>
                <a:gd name="T78" fmla="*/ 21 w 272"/>
                <a:gd name="T79" fmla="*/ 325 h 330"/>
                <a:gd name="T80" fmla="*/ 12 w 272"/>
                <a:gd name="T81" fmla="*/ 318 h 330"/>
                <a:gd name="T82" fmla="*/ 4 w 272"/>
                <a:gd name="T83" fmla="*/ 304 h 330"/>
                <a:gd name="T84" fmla="*/ 0 w 272"/>
                <a:gd name="T85" fmla="*/ 287 h 330"/>
                <a:gd name="T86" fmla="*/ 0 w 272"/>
                <a:gd name="T87" fmla="*/ 271 h 330"/>
                <a:gd name="T88" fmla="*/ 7 w 272"/>
                <a:gd name="T89" fmla="*/ 259 h 330"/>
                <a:gd name="T90" fmla="*/ 21 w 272"/>
                <a:gd name="T91" fmla="*/ 252 h 330"/>
                <a:gd name="T92" fmla="*/ 38 w 272"/>
                <a:gd name="T93" fmla="*/ 247 h 330"/>
                <a:gd name="T94" fmla="*/ 49 w 272"/>
                <a:gd name="T95" fmla="*/ 245 h 330"/>
                <a:gd name="T96" fmla="*/ 54 w 272"/>
                <a:gd name="T97" fmla="*/ 245 h 330"/>
                <a:gd name="T98" fmla="*/ 59 w 272"/>
                <a:gd name="T99" fmla="*/ 242 h 330"/>
                <a:gd name="T100" fmla="*/ 73 w 272"/>
                <a:gd name="T101" fmla="*/ 233 h 330"/>
                <a:gd name="T102" fmla="*/ 92 w 272"/>
                <a:gd name="T103" fmla="*/ 221 h 330"/>
                <a:gd name="T104" fmla="*/ 109 w 272"/>
                <a:gd name="T105" fmla="*/ 209 h 330"/>
                <a:gd name="T106" fmla="*/ 116 w 272"/>
                <a:gd name="T107" fmla="*/ 202 h 330"/>
                <a:gd name="T108" fmla="*/ 130 w 272"/>
                <a:gd name="T109" fmla="*/ 197 h 330"/>
                <a:gd name="T110" fmla="*/ 147 w 272"/>
                <a:gd name="T111" fmla="*/ 190 h 330"/>
                <a:gd name="T112" fmla="*/ 163 w 272"/>
                <a:gd name="T113" fmla="*/ 185 h 330"/>
                <a:gd name="T114" fmla="*/ 180 w 272"/>
                <a:gd name="T115" fmla="*/ 178 h 330"/>
                <a:gd name="T116" fmla="*/ 194 w 272"/>
                <a:gd name="T117" fmla="*/ 176 h 330"/>
                <a:gd name="T118" fmla="*/ 204 w 272"/>
                <a:gd name="T119" fmla="*/ 173 h 330"/>
                <a:gd name="T120" fmla="*/ 208 w 272"/>
                <a:gd name="T121" fmla="*/ 173 h 330"/>
                <a:gd name="T122" fmla="*/ 263 w 272"/>
                <a:gd name="T123" fmla="*/ 0 h 3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72"/>
                <a:gd name="T187" fmla="*/ 0 h 330"/>
                <a:gd name="T188" fmla="*/ 272 w 272"/>
                <a:gd name="T189" fmla="*/ 330 h 3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72" h="330">
                  <a:moveTo>
                    <a:pt x="263" y="0"/>
                  </a:moveTo>
                  <a:lnTo>
                    <a:pt x="260" y="2"/>
                  </a:lnTo>
                  <a:lnTo>
                    <a:pt x="260" y="7"/>
                  </a:lnTo>
                  <a:lnTo>
                    <a:pt x="260" y="10"/>
                  </a:lnTo>
                  <a:lnTo>
                    <a:pt x="258" y="14"/>
                  </a:lnTo>
                  <a:lnTo>
                    <a:pt x="258" y="21"/>
                  </a:lnTo>
                  <a:lnTo>
                    <a:pt x="258" y="26"/>
                  </a:lnTo>
                  <a:lnTo>
                    <a:pt x="256" y="31"/>
                  </a:lnTo>
                  <a:lnTo>
                    <a:pt x="253" y="38"/>
                  </a:lnTo>
                  <a:lnTo>
                    <a:pt x="253" y="45"/>
                  </a:lnTo>
                  <a:lnTo>
                    <a:pt x="253" y="52"/>
                  </a:lnTo>
                  <a:lnTo>
                    <a:pt x="251" y="59"/>
                  </a:lnTo>
                  <a:lnTo>
                    <a:pt x="249" y="69"/>
                  </a:lnTo>
                  <a:lnTo>
                    <a:pt x="246" y="76"/>
                  </a:lnTo>
                  <a:lnTo>
                    <a:pt x="246" y="86"/>
                  </a:lnTo>
                  <a:lnTo>
                    <a:pt x="244" y="93"/>
                  </a:lnTo>
                  <a:lnTo>
                    <a:pt x="244" y="100"/>
                  </a:lnTo>
                  <a:lnTo>
                    <a:pt x="244" y="107"/>
                  </a:lnTo>
                  <a:lnTo>
                    <a:pt x="242" y="116"/>
                  </a:lnTo>
                  <a:lnTo>
                    <a:pt x="242" y="121"/>
                  </a:lnTo>
                  <a:lnTo>
                    <a:pt x="239" y="128"/>
                  </a:lnTo>
                  <a:lnTo>
                    <a:pt x="239" y="135"/>
                  </a:lnTo>
                  <a:lnTo>
                    <a:pt x="239" y="143"/>
                  </a:lnTo>
                  <a:lnTo>
                    <a:pt x="237" y="152"/>
                  </a:lnTo>
                  <a:lnTo>
                    <a:pt x="237" y="162"/>
                  </a:lnTo>
                  <a:lnTo>
                    <a:pt x="237" y="166"/>
                  </a:lnTo>
                  <a:lnTo>
                    <a:pt x="242" y="169"/>
                  </a:lnTo>
                  <a:lnTo>
                    <a:pt x="244" y="169"/>
                  </a:lnTo>
                  <a:lnTo>
                    <a:pt x="251" y="171"/>
                  </a:lnTo>
                  <a:lnTo>
                    <a:pt x="256" y="171"/>
                  </a:lnTo>
                  <a:lnTo>
                    <a:pt x="260" y="173"/>
                  </a:lnTo>
                  <a:lnTo>
                    <a:pt x="270" y="176"/>
                  </a:lnTo>
                  <a:lnTo>
                    <a:pt x="272" y="178"/>
                  </a:lnTo>
                  <a:lnTo>
                    <a:pt x="270" y="178"/>
                  </a:lnTo>
                  <a:lnTo>
                    <a:pt x="265" y="181"/>
                  </a:lnTo>
                  <a:lnTo>
                    <a:pt x="258" y="183"/>
                  </a:lnTo>
                  <a:lnTo>
                    <a:pt x="249" y="188"/>
                  </a:lnTo>
                  <a:lnTo>
                    <a:pt x="239" y="190"/>
                  </a:lnTo>
                  <a:lnTo>
                    <a:pt x="230" y="195"/>
                  </a:lnTo>
                  <a:lnTo>
                    <a:pt x="223" y="197"/>
                  </a:lnTo>
                  <a:lnTo>
                    <a:pt x="215" y="197"/>
                  </a:lnTo>
                  <a:lnTo>
                    <a:pt x="213" y="197"/>
                  </a:lnTo>
                  <a:lnTo>
                    <a:pt x="208" y="200"/>
                  </a:lnTo>
                  <a:lnTo>
                    <a:pt x="199" y="200"/>
                  </a:lnTo>
                  <a:lnTo>
                    <a:pt x="194" y="204"/>
                  </a:lnTo>
                  <a:lnTo>
                    <a:pt x="185" y="207"/>
                  </a:lnTo>
                  <a:lnTo>
                    <a:pt x="178" y="207"/>
                  </a:lnTo>
                  <a:lnTo>
                    <a:pt x="168" y="211"/>
                  </a:lnTo>
                  <a:lnTo>
                    <a:pt x="159" y="214"/>
                  </a:lnTo>
                  <a:lnTo>
                    <a:pt x="149" y="216"/>
                  </a:lnTo>
                  <a:lnTo>
                    <a:pt x="140" y="219"/>
                  </a:lnTo>
                  <a:lnTo>
                    <a:pt x="130" y="221"/>
                  </a:lnTo>
                  <a:lnTo>
                    <a:pt x="125" y="223"/>
                  </a:lnTo>
                  <a:lnTo>
                    <a:pt x="116" y="226"/>
                  </a:lnTo>
                  <a:lnTo>
                    <a:pt x="111" y="230"/>
                  </a:lnTo>
                  <a:lnTo>
                    <a:pt x="106" y="233"/>
                  </a:lnTo>
                  <a:lnTo>
                    <a:pt x="104" y="233"/>
                  </a:lnTo>
                  <a:lnTo>
                    <a:pt x="97" y="238"/>
                  </a:lnTo>
                  <a:lnTo>
                    <a:pt x="87" y="245"/>
                  </a:lnTo>
                  <a:lnTo>
                    <a:pt x="83" y="247"/>
                  </a:lnTo>
                  <a:lnTo>
                    <a:pt x="76" y="252"/>
                  </a:lnTo>
                  <a:lnTo>
                    <a:pt x="68" y="254"/>
                  </a:lnTo>
                  <a:lnTo>
                    <a:pt x="64" y="259"/>
                  </a:lnTo>
                  <a:lnTo>
                    <a:pt x="57" y="259"/>
                  </a:lnTo>
                  <a:lnTo>
                    <a:pt x="49" y="264"/>
                  </a:lnTo>
                  <a:lnTo>
                    <a:pt x="42" y="266"/>
                  </a:lnTo>
                  <a:lnTo>
                    <a:pt x="40" y="268"/>
                  </a:lnTo>
                  <a:lnTo>
                    <a:pt x="33" y="273"/>
                  </a:lnTo>
                  <a:lnTo>
                    <a:pt x="31" y="276"/>
                  </a:lnTo>
                  <a:lnTo>
                    <a:pt x="28" y="278"/>
                  </a:lnTo>
                  <a:lnTo>
                    <a:pt x="26" y="287"/>
                  </a:lnTo>
                  <a:lnTo>
                    <a:pt x="23" y="295"/>
                  </a:lnTo>
                  <a:lnTo>
                    <a:pt x="26" y="299"/>
                  </a:lnTo>
                  <a:lnTo>
                    <a:pt x="26" y="302"/>
                  </a:lnTo>
                  <a:lnTo>
                    <a:pt x="33" y="306"/>
                  </a:lnTo>
                  <a:lnTo>
                    <a:pt x="45" y="330"/>
                  </a:lnTo>
                  <a:lnTo>
                    <a:pt x="40" y="330"/>
                  </a:lnTo>
                  <a:lnTo>
                    <a:pt x="33" y="330"/>
                  </a:lnTo>
                  <a:lnTo>
                    <a:pt x="26" y="328"/>
                  </a:lnTo>
                  <a:lnTo>
                    <a:pt x="21" y="325"/>
                  </a:lnTo>
                  <a:lnTo>
                    <a:pt x="14" y="323"/>
                  </a:lnTo>
                  <a:lnTo>
                    <a:pt x="12" y="318"/>
                  </a:lnTo>
                  <a:lnTo>
                    <a:pt x="7" y="311"/>
                  </a:lnTo>
                  <a:lnTo>
                    <a:pt x="4" y="304"/>
                  </a:lnTo>
                  <a:lnTo>
                    <a:pt x="2" y="297"/>
                  </a:lnTo>
                  <a:lnTo>
                    <a:pt x="0" y="287"/>
                  </a:lnTo>
                  <a:lnTo>
                    <a:pt x="0" y="278"/>
                  </a:lnTo>
                  <a:lnTo>
                    <a:pt x="0" y="271"/>
                  </a:lnTo>
                  <a:lnTo>
                    <a:pt x="2" y="264"/>
                  </a:lnTo>
                  <a:lnTo>
                    <a:pt x="7" y="259"/>
                  </a:lnTo>
                  <a:lnTo>
                    <a:pt x="14" y="252"/>
                  </a:lnTo>
                  <a:lnTo>
                    <a:pt x="21" y="252"/>
                  </a:lnTo>
                  <a:lnTo>
                    <a:pt x="28" y="247"/>
                  </a:lnTo>
                  <a:lnTo>
                    <a:pt x="38" y="247"/>
                  </a:lnTo>
                  <a:lnTo>
                    <a:pt x="42" y="245"/>
                  </a:lnTo>
                  <a:lnTo>
                    <a:pt x="49" y="245"/>
                  </a:lnTo>
                  <a:lnTo>
                    <a:pt x="52" y="245"/>
                  </a:lnTo>
                  <a:lnTo>
                    <a:pt x="54" y="245"/>
                  </a:lnTo>
                  <a:lnTo>
                    <a:pt x="54" y="242"/>
                  </a:lnTo>
                  <a:lnTo>
                    <a:pt x="59" y="242"/>
                  </a:lnTo>
                  <a:lnTo>
                    <a:pt x="64" y="238"/>
                  </a:lnTo>
                  <a:lnTo>
                    <a:pt x="73" y="233"/>
                  </a:lnTo>
                  <a:lnTo>
                    <a:pt x="83" y="226"/>
                  </a:lnTo>
                  <a:lnTo>
                    <a:pt x="92" y="221"/>
                  </a:lnTo>
                  <a:lnTo>
                    <a:pt x="99" y="214"/>
                  </a:lnTo>
                  <a:lnTo>
                    <a:pt x="109" y="209"/>
                  </a:lnTo>
                  <a:lnTo>
                    <a:pt x="111" y="207"/>
                  </a:lnTo>
                  <a:lnTo>
                    <a:pt x="116" y="202"/>
                  </a:lnTo>
                  <a:lnTo>
                    <a:pt x="123" y="200"/>
                  </a:lnTo>
                  <a:lnTo>
                    <a:pt x="130" y="197"/>
                  </a:lnTo>
                  <a:lnTo>
                    <a:pt x="140" y="192"/>
                  </a:lnTo>
                  <a:lnTo>
                    <a:pt x="147" y="190"/>
                  </a:lnTo>
                  <a:lnTo>
                    <a:pt x="156" y="188"/>
                  </a:lnTo>
                  <a:lnTo>
                    <a:pt x="163" y="185"/>
                  </a:lnTo>
                  <a:lnTo>
                    <a:pt x="173" y="183"/>
                  </a:lnTo>
                  <a:lnTo>
                    <a:pt x="180" y="178"/>
                  </a:lnTo>
                  <a:lnTo>
                    <a:pt x="187" y="178"/>
                  </a:lnTo>
                  <a:lnTo>
                    <a:pt x="194" y="176"/>
                  </a:lnTo>
                  <a:lnTo>
                    <a:pt x="199" y="176"/>
                  </a:lnTo>
                  <a:lnTo>
                    <a:pt x="204" y="173"/>
                  </a:lnTo>
                  <a:lnTo>
                    <a:pt x="206" y="173"/>
                  </a:lnTo>
                  <a:lnTo>
                    <a:pt x="208" y="173"/>
                  </a:lnTo>
                  <a:lnTo>
                    <a:pt x="232" y="2"/>
                  </a:lnTo>
                  <a:lnTo>
                    <a:pt x="2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77" name="Freeform 78"/>
            <p:cNvSpPr>
              <a:spLocks/>
            </p:cNvSpPr>
            <p:nvPr/>
          </p:nvSpPr>
          <p:spPr bwMode="auto">
            <a:xfrm>
              <a:off x="6928" y="9492"/>
              <a:ext cx="358" cy="123"/>
            </a:xfrm>
            <a:custGeom>
              <a:avLst/>
              <a:gdLst>
                <a:gd name="T0" fmla="*/ 33 w 358"/>
                <a:gd name="T1" fmla="*/ 2 h 123"/>
                <a:gd name="T2" fmla="*/ 14 w 358"/>
                <a:gd name="T3" fmla="*/ 12 h 123"/>
                <a:gd name="T4" fmla="*/ 2 w 358"/>
                <a:gd name="T5" fmla="*/ 33 h 123"/>
                <a:gd name="T6" fmla="*/ 12 w 358"/>
                <a:gd name="T7" fmla="*/ 57 h 123"/>
                <a:gd name="T8" fmla="*/ 40 w 358"/>
                <a:gd name="T9" fmla="*/ 73 h 123"/>
                <a:gd name="T10" fmla="*/ 50 w 358"/>
                <a:gd name="T11" fmla="*/ 78 h 123"/>
                <a:gd name="T12" fmla="*/ 69 w 358"/>
                <a:gd name="T13" fmla="*/ 88 h 123"/>
                <a:gd name="T14" fmla="*/ 95 w 358"/>
                <a:gd name="T15" fmla="*/ 100 h 123"/>
                <a:gd name="T16" fmla="*/ 114 w 358"/>
                <a:gd name="T17" fmla="*/ 102 h 123"/>
                <a:gd name="T18" fmla="*/ 128 w 358"/>
                <a:gd name="T19" fmla="*/ 102 h 123"/>
                <a:gd name="T20" fmla="*/ 133 w 358"/>
                <a:gd name="T21" fmla="*/ 104 h 123"/>
                <a:gd name="T22" fmla="*/ 156 w 358"/>
                <a:gd name="T23" fmla="*/ 119 h 123"/>
                <a:gd name="T24" fmla="*/ 190 w 358"/>
                <a:gd name="T25" fmla="*/ 121 h 123"/>
                <a:gd name="T26" fmla="*/ 216 w 358"/>
                <a:gd name="T27" fmla="*/ 102 h 123"/>
                <a:gd name="T28" fmla="*/ 235 w 358"/>
                <a:gd name="T29" fmla="*/ 85 h 123"/>
                <a:gd name="T30" fmla="*/ 242 w 358"/>
                <a:gd name="T31" fmla="*/ 81 h 123"/>
                <a:gd name="T32" fmla="*/ 263 w 358"/>
                <a:gd name="T33" fmla="*/ 85 h 123"/>
                <a:gd name="T34" fmla="*/ 284 w 358"/>
                <a:gd name="T35" fmla="*/ 88 h 123"/>
                <a:gd name="T36" fmla="*/ 306 w 358"/>
                <a:gd name="T37" fmla="*/ 81 h 123"/>
                <a:gd name="T38" fmla="*/ 334 w 358"/>
                <a:gd name="T39" fmla="*/ 73 h 123"/>
                <a:gd name="T40" fmla="*/ 358 w 358"/>
                <a:gd name="T41" fmla="*/ 50 h 123"/>
                <a:gd name="T42" fmla="*/ 339 w 358"/>
                <a:gd name="T43" fmla="*/ 52 h 123"/>
                <a:gd name="T44" fmla="*/ 318 w 358"/>
                <a:gd name="T45" fmla="*/ 57 h 123"/>
                <a:gd name="T46" fmla="*/ 296 w 358"/>
                <a:gd name="T47" fmla="*/ 59 h 123"/>
                <a:gd name="T48" fmla="*/ 277 w 358"/>
                <a:gd name="T49" fmla="*/ 62 h 123"/>
                <a:gd name="T50" fmla="*/ 263 w 358"/>
                <a:gd name="T51" fmla="*/ 59 h 123"/>
                <a:gd name="T52" fmla="*/ 242 w 358"/>
                <a:gd name="T53" fmla="*/ 57 h 123"/>
                <a:gd name="T54" fmla="*/ 225 w 358"/>
                <a:gd name="T55" fmla="*/ 54 h 123"/>
                <a:gd name="T56" fmla="*/ 211 w 358"/>
                <a:gd name="T57" fmla="*/ 69 h 123"/>
                <a:gd name="T58" fmla="*/ 190 w 358"/>
                <a:gd name="T59" fmla="*/ 95 h 123"/>
                <a:gd name="T60" fmla="*/ 168 w 358"/>
                <a:gd name="T61" fmla="*/ 100 h 123"/>
                <a:gd name="T62" fmla="*/ 154 w 358"/>
                <a:gd name="T63" fmla="*/ 95 h 123"/>
                <a:gd name="T64" fmla="*/ 149 w 358"/>
                <a:gd name="T65" fmla="*/ 69 h 123"/>
                <a:gd name="T66" fmla="*/ 159 w 358"/>
                <a:gd name="T67" fmla="*/ 52 h 123"/>
                <a:gd name="T68" fmla="*/ 166 w 358"/>
                <a:gd name="T69" fmla="*/ 38 h 123"/>
                <a:gd name="T70" fmla="*/ 147 w 358"/>
                <a:gd name="T71" fmla="*/ 45 h 123"/>
                <a:gd name="T72" fmla="*/ 133 w 358"/>
                <a:gd name="T73" fmla="*/ 57 h 123"/>
                <a:gd name="T74" fmla="*/ 126 w 358"/>
                <a:gd name="T75" fmla="*/ 76 h 123"/>
                <a:gd name="T76" fmla="*/ 123 w 358"/>
                <a:gd name="T77" fmla="*/ 83 h 123"/>
                <a:gd name="T78" fmla="*/ 107 w 358"/>
                <a:gd name="T79" fmla="*/ 85 h 123"/>
                <a:gd name="T80" fmla="*/ 88 w 358"/>
                <a:gd name="T81" fmla="*/ 81 h 123"/>
                <a:gd name="T82" fmla="*/ 85 w 358"/>
                <a:gd name="T83" fmla="*/ 64 h 123"/>
                <a:gd name="T84" fmla="*/ 90 w 358"/>
                <a:gd name="T85" fmla="*/ 43 h 123"/>
                <a:gd name="T86" fmla="*/ 88 w 358"/>
                <a:gd name="T87" fmla="*/ 31 h 123"/>
                <a:gd name="T88" fmla="*/ 71 w 358"/>
                <a:gd name="T89" fmla="*/ 40 h 123"/>
                <a:gd name="T90" fmla="*/ 62 w 358"/>
                <a:gd name="T91" fmla="*/ 64 h 123"/>
                <a:gd name="T92" fmla="*/ 54 w 358"/>
                <a:gd name="T93" fmla="*/ 69 h 123"/>
                <a:gd name="T94" fmla="*/ 28 w 358"/>
                <a:gd name="T95" fmla="*/ 47 h 123"/>
                <a:gd name="T96" fmla="*/ 33 w 358"/>
                <a:gd name="T97" fmla="*/ 26 h 123"/>
                <a:gd name="T98" fmla="*/ 52 w 358"/>
                <a:gd name="T99" fmla="*/ 12 h 12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8"/>
                <a:gd name="T151" fmla="*/ 0 h 123"/>
                <a:gd name="T152" fmla="*/ 358 w 358"/>
                <a:gd name="T153" fmla="*/ 123 h 12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8" h="123">
                  <a:moveTo>
                    <a:pt x="40" y="0"/>
                  </a:moveTo>
                  <a:lnTo>
                    <a:pt x="38" y="0"/>
                  </a:lnTo>
                  <a:lnTo>
                    <a:pt x="33" y="2"/>
                  </a:lnTo>
                  <a:lnTo>
                    <a:pt x="26" y="5"/>
                  </a:lnTo>
                  <a:lnTo>
                    <a:pt x="21" y="9"/>
                  </a:lnTo>
                  <a:lnTo>
                    <a:pt x="14" y="12"/>
                  </a:lnTo>
                  <a:lnTo>
                    <a:pt x="9" y="19"/>
                  </a:lnTo>
                  <a:lnTo>
                    <a:pt x="5" y="24"/>
                  </a:lnTo>
                  <a:lnTo>
                    <a:pt x="2" y="33"/>
                  </a:lnTo>
                  <a:lnTo>
                    <a:pt x="0" y="40"/>
                  </a:lnTo>
                  <a:lnTo>
                    <a:pt x="5" y="50"/>
                  </a:lnTo>
                  <a:lnTo>
                    <a:pt x="12" y="57"/>
                  </a:lnTo>
                  <a:lnTo>
                    <a:pt x="21" y="64"/>
                  </a:lnTo>
                  <a:lnTo>
                    <a:pt x="31" y="69"/>
                  </a:lnTo>
                  <a:lnTo>
                    <a:pt x="40" y="73"/>
                  </a:lnTo>
                  <a:lnTo>
                    <a:pt x="45" y="76"/>
                  </a:lnTo>
                  <a:lnTo>
                    <a:pt x="47" y="78"/>
                  </a:lnTo>
                  <a:lnTo>
                    <a:pt x="50" y="78"/>
                  </a:lnTo>
                  <a:lnTo>
                    <a:pt x="52" y="81"/>
                  </a:lnTo>
                  <a:lnTo>
                    <a:pt x="59" y="83"/>
                  </a:lnTo>
                  <a:lnTo>
                    <a:pt x="69" y="88"/>
                  </a:lnTo>
                  <a:lnTo>
                    <a:pt x="78" y="92"/>
                  </a:lnTo>
                  <a:lnTo>
                    <a:pt x="88" y="97"/>
                  </a:lnTo>
                  <a:lnTo>
                    <a:pt x="95" y="100"/>
                  </a:lnTo>
                  <a:lnTo>
                    <a:pt x="102" y="102"/>
                  </a:lnTo>
                  <a:lnTo>
                    <a:pt x="107" y="102"/>
                  </a:lnTo>
                  <a:lnTo>
                    <a:pt x="114" y="102"/>
                  </a:lnTo>
                  <a:lnTo>
                    <a:pt x="116" y="102"/>
                  </a:lnTo>
                  <a:lnTo>
                    <a:pt x="123" y="102"/>
                  </a:lnTo>
                  <a:lnTo>
                    <a:pt x="128" y="102"/>
                  </a:lnTo>
                  <a:lnTo>
                    <a:pt x="130" y="102"/>
                  </a:lnTo>
                  <a:lnTo>
                    <a:pt x="133" y="104"/>
                  </a:lnTo>
                  <a:lnTo>
                    <a:pt x="140" y="111"/>
                  </a:lnTo>
                  <a:lnTo>
                    <a:pt x="147" y="116"/>
                  </a:lnTo>
                  <a:lnTo>
                    <a:pt x="156" y="119"/>
                  </a:lnTo>
                  <a:lnTo>
                    <a:pt x="166" y="123"/>
                  </a:lnTo>
                  <a:lnTo>
                    <a:pt x="178" y="123"/>
                  </a:lnTo>
                  <a:lnTo>
                    <a:pt x="190" y="121"/>
                  </a:lnTo>
                  <a:lnTo>
                    <a:pt x="199" y="114"/>
                  </a:lnTo>
                  <a:lnTo>
                    <a:pt x="209" y="109"/>
                  </a:lnTo>
                  <a:lnTo>
                    <a:pt x="216" y="102"/>
                  </a:lnTo>
                  <a:lnTo>
                    <a:pt x="223" y="95"/>
                  </a:lnTo>
                  <a:lnTo>
                    <a:pt x="227" y="90"/>
                  </a:lnTo>
                  <a:lnTo>
                    <a:pt x="235" y="85"/>
                  </a:lnTo>
                  <a:lnTo>
                    <a:pt x="237" y="81"/>
                  </a:lnTo>
                  <a:lnTo>
                    <a:pt x="242" y="81"/>
                  </a:lnTo>
                  <a:lnTo>
                    <a:pt x="246" y="81"/>
                  </a:lnTo>
                  <a:lnTo>
                    <a:pt x="256" y="83"/>
                  </a:lnTo>
                  <a:lnTo>
                    <a:pt x="263" y="85"/>
                  </a:lnTo>
                  <a:lnTo>
                    <a:pt x="270" y="85"/>
                  </a:lnTo>
                  <a:lnTo>
                    <a:pt x="277" y="85"/>
                  </a:lnTo>
                  <a:lnTo>
                    <a:pt x="284" y="88"/>
                  </a:lnTo>
                  <a:lnTo>
                    <a:pt x="289" y="85"/>
                  </a:lnTo>
                  <a:lnTo>
                    <a:pt x="296" y="85"/>
                  </a:lnTo>
                  <a:lnTo>
                    <a:pt x="306" y="81"/>
                  </a:lnTo>
                  <a:lnTo>
                    <a:pt x="318" y="78"/>
                  </a:lnTo>
                  <a:lnTo>
                    <a:pt x="327" y="76"/>
                  </a:lnTo>
                  <a:lnTo>
                    <a:pt x="334" y="73"/>
                  </a:lnTo>
                  <a:lnTo>
                    <a:pt x="341" y="71"/>
                  </a:lnTo>
                  <a:lnTo>
                    <a:pt x="344" y="71"/>
                  </a:lnTo>
                  <a:lnTo>
                    <a:pt x="358" y="50"/>
                  </a:lnTo>
                  <a:lnTo>
                    <a:pt x="353" y="50"/>
                  </a:lnTo>
                  <a:lnTo>
                    <a:pt x="344" y="52"/>
                  </a:lnTo>
                  <a:lnTo>
                    <a:pt x="339" y="52"/>
                  </a:lnTo>
                  <a:lnTo>
                    <a:pt x="332" y="54"/>
                  </a:lnTo>
                  <a:lnTo>
                    <a:pt x="325" y="54"/>
                  </a:lnTo>
                  <a:lnTo>
                    <a:pt x="318" y="57"/>
                  </a:lnTo>
                  <a:lnTo>
                    <a:pt x="310" y="59"/>
                  </a:lnTo>
                  <a:lnTo>
                    <a:pt x="303" y="59"/>
                  </a:lnTo>
                  <a:lnTo>
                    <a:pt x="296" y="59"/>
                  </a:lnTo>
                  <a:lnTo>
                    <a:pt x="289" y="62"/>
                  </a:lnTo>
                  <a:lnTo>
                    <a:pt x="282" y="62"/>
                  </a:lnTo>
                  <a:lnTo>
                    <a:pt x="277" y="62"/>
                  </a:lnTo>
                  <a:lnTo>
                    <a:pt x="273" y="62"/>
                  </a:lnTo>
                  <a:lnTo>
                    <a:pt x="270" y="64"/>
                  </a:lnTo>
                  <a:lnTo>
                    <a:pt x="263" y="59"/>
                  </a:lnTo>
                  <a:lnTo>
                    <a:pt x="256" y="59"/>
                  </a:lnTo>
                  <a:lnTo>
                    <a:pt x="249" y="57"/>
                  </a:lnTo>
                  <a:lnTo>
                    <a:pt x="242" y="57"/>
                  </a:lnTo>
                  <a:lnTo>
                    <a:pt x="235" y="54"/>
                  </a:lnTo>
                  <a:lnTo>
                    <a:pt x="227" y="54"/>
                  </a:lnTo>
                  <a:lnTo>
                    <a:pt x="225" y="54"/>
                  </a:lnTo>
                  <a:lnTo>
                    <a:pt x="223" y="57"/>
                  </a:lnTo>
                  <a:lnTo>
                    <a:pt x="218" y="62"/>
                  </a:lnTo>
                  <a:lnTo>
                    <a:pt x="211" y="69"/>
                  </a:lnTo>
                  <a:lnTo>
                    <a:pt x="206" y="78"/>
                  </a:lnTo>
                  <a:lnTo>
                    <a:pt x="197" y="85"/>
                  </a:lnTo>
                  <a:lnTo>
                    <a:pt x="190" y="95"/>
                  </a:lnTo>
                  <a:lnTo>
                    <a:pt x="182" y="100"/>
                  </a:lnTo>
                  <a:lnTo>
                    <a:pt x="175" y="102"/>
                  </a:lnTo>
                  <a:lnTo>
                    <a:pt x="168" y="100"/>
                  </a:lnTo>
                  <a:lnTo>
                    <a:pt x="163" y="100"/>
                  </a:lnTo>
                  <a:lnTo>
                    <a:pt x="156" y="95"/>
                  </a:lnTo>
                  <a:lnTo>
                    <a:pt x="154" y="95"/>
                  </a:lnTo>
                  <a:lnTo>
                    <a:pt x="147" y="85"/>
                  </a:lnTo>
                  <a:lnTo>
                    <a:pt x="147" y="78"/>
                  </a:lnTo>
                  <a:lnTo>
                    <a:pt x="149" y="69"/>
                  </a:lnTo>
                  <a:lnTo>
                    <a:pt x="152" y="64"/>
                  </a:lnTo>
                  <a:lnTo>
                    <a:pt x="154" y="57"/>
                  </a:lnTo>
                  <a:lnTo>
                    <a:pt x="159" y="52"/>
                  </a:lnTo>
                  <a:lnTo>
                    <a:pt x="163" y="43"/>
                  </a:lnTo>
                  <a:lnTo>
                    <a:pt x="166" y="40"/>
                  </a:lnTo>
                  <a:lnTo>
                    <a:pt x="166" y="38"/>
                  </a:lnTo>
                  <a:lnTo>
                    <a:pt x="159" y="38"/>
                  </a:lnTo>
                  <a:lnTo>
                    <a:pt x="154" y="40"/>
                  </a:lnTo>
                  <a:lnTo>
                    <a:pt x="147" y="45"/>
                  </a:lnTo>
                  <a:lnTo>
                    <a:pt x="140" y="47"/>
                  </a:lnTo>
                  <a:lnTo>
                    <a:pt x="137" y="52"/>
                  </a:lnTo>
                  <a:lnTo>
                    <a:pt x="133" y="57"/>
                  </a:lnTo>
                  <a:lnTo>
                    <a:pt x="130" y="64"/>
                  </a:lnTo>
                  <a:lnTo>
                    <a:pt x="128" y="69"/>
                  </a:lnTo>
                  <a:lnTo>
                    <a:pt x="126" y="76"/>
                  </a:lnTo>
                  <a:lnTo>
                    <a:pt x="123" y="81"/>
                  </a:lnTo>
                  <a:lnTo>
                    <a:pt x="123" y="83"/>
                  </a:lnTo>
                  <a:lnTo>
                    <a:pt x="118" y="83"/>
                  </a:lnTo>
                  <a:lnTo>
                    <a:pt x="111" y="83"/>
                  </a:lnTo>
                  <a:lnTo>
                    <a:pt x="107" y="85"/>
                  </a:lnTo>
                  <a:lnTo>
                    <a:pt x="99" y="83"/>
                  </a:lnTo>
                  <a:lnTo>
                    <a:pt x="95" y="83"/>
                  </a:lnTo>
                  <a:lnTo>
                    <a:pt x="88" y="81"/>
                  </a:lnTo>
                  <a:lnTo>
                    <a:pt x="85" y="78"/>
                  </a:lnTo>
                  <a:lnTo>
                    <a:pt x="83" y="69"/>
                  </a:lnTo>
                  <a:lnTo>
                    <a:pt x="85" y="64"/>
                  </a:lnTo>
                  <a:lnTo>
                    <a:pt x="88" y="57"/>
                  </a:lnTo>
                  <a:lnTo>
                    <a:pt x="90" y="50"/>
                  </a:lnTo>
                  <a:lnTo>
                    <a:pt x="90" y="43"/>
                  </a:lnTo>
                  <a:lnTo>
                    <a:pt x="92" y="38"/>
                  </a:lnTo>
                  <a:lnTo>
                    <a:pt x="92" y="31"/>
                  </a:lnTo>
                  <a:lnTo>
                    <a:pt x="88" y="31"/>
                  </a:lnTo>
                  <a:lnTo>
                    <a:pt x="83" y="31"/>
                  </a:lnTo>
                  <a:lnTo>
                    <a:pt x="78" y="33"/>
                  </a:lnTo>
                  <a:lnTo>
                    <a:pt x="71" y="40"/>
                  </a:lnTo>
                  <a:lnTo>
                    <a:pt x="69" y="50"/>
                  </a:lnTo>
                  <a:lnTo>
                    <a:pt x="64" y="57"/>
                  </a:lnTo>
                  <a:lnTo>
                    <a:pt x="62" y="64"/>
                  </a:lnTo>
                  <a:lnTo>
                    <a:pt x="59" y="69"/>
                  </a:lnTo>
                  <a:lnTo>
                    <a:pt x="59" y="71"/>
                  </a:lnTo>
                  <a:lnTo>
                    <a:pt x="54" y="69"/>
                  </a:lnTo>
                  <a:lnTo>
                    <a:pt x="45" y="66"/>
                  </a:lnTo>
                  <a:lnTo>
                    <a:pt x="35" y="57"/>
                  </a:lnTo>
                  <a:lnTo>
                    <a:pt x="28" y="47"/>
                  </a:lnTo>
                  <a:lnTo>
                    <a:pt x="26" y="40"/>
                  </a:lnTo>
                  <a:lnTo>
                    <a:pt x="28" y="33"/>
                  </a:lnTo>
                  <a:lnTo>
                    <a:pt x="33" y="26"/>
                  </a:lnTo>
                  <a:lnTo>
                    <a:pt x="38" y="21"/>
                  </a:lnTo>
                  <a:lnTo>
                    <a:pt x="45" y="14"/>
                  </a:lnTo>
                  <a:lnTo>
                    <a:pt x="52" y="12"/>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sp>
          <p:nvSpPr>
            <p:cNvPr id="78" name="Freeform 79"/>
            <p:cNvSpPr>
              <a:spLocks/>
            </p:cNvSpPr>
            <p:nvPr/>
          </p:nvSpPr>
          <p:spPr bwMode="auto">
            <a:xfrm>
              <a:off x="5216" y="8229"/>
              <a:ext cx="254" cy="147"/>
            </a:xfrm>
            <a:custGeom>
              <a:avLst/>
              <a:gdLst>
                <a:gd name="T0" fmla="*/ 29 w 254"/>
                <a:gd name="T1" fmla="*/ 66 h 147"/>
                <a:gd name="T2" fmla="*/ 38 w 254"/>
                <a:gd name="T3" fmla="*/ 57 h 147"/>
                <a:gd name="T4" fmla="*/ 48 w 254"/>
                <a:gd name="T5" fmla="*/ 47 h 147"/>
                <a:gd name="T6" fmla="*/ 59 w 254"/>
                <a:gd name="T7" fmla="*/ 40 h 147"/>
                <a:gd name="T8" fmla="*/ 74 w 254"/>
                <a:gd name="T9" fmla="*/ 30 h 147"/>
                <a:gd name="T10" fmla="*/ 88 w 254"/>
                <a:gd name="T11" fmla="*/ 23 h 147"/>
                <a:gd name="T12" fmla="*/ 105 w 254"/>
                <a:gd name="T13" fmla="*/ 16 h 147"/>
                <a:gd name="T14" fmla="*/ 119 w 254"/>
                <a:gd name="T15" fmla="*/ 11 h 147"/>
                <a:gd name="T16" fmla="*/ 133 w 254"/>
                <a:gd name="T17" fmla="*/ 7 h 147"/>
                <a:gd name="T18" fmla="*/ 147 w 254"/>
                <a:gd name="T19" fmla="*/ 4 h 147"/>
                <a:gd name="T20" fmla="*/ 159 w 254"/>
                <a:gd name="T21" fmla="*/ 2 h 147"/>
                <a:gd name="T22" fmla="*/ 173 w 254"/>
                <a:gd name="T23" fmla="*/ 0 h 147"/>
                <a:gd name="T24" fmla="*/ 180 w 254"/>
                <a:gd name="T25" fmla="*/ 4 h 147"/>
                <a:gd name="T26" fmla="*/ 171 w 254"/>
                <a:gd name="T27" fmla="*/ 16 h 147"/>
                <a:gd name="T28" fmla="*/ 157 w 254"/>
                <a:gd name="T29" fmla="*/ 30 h 147"/>
                <a:gd name="T30" fmla="*/ 147 w 254"/>
                <a:gd name="T31" fmla="*/ 42 h 147"/>
                <a:gd name="T32" fmla="*/ 133 w 254"/>
                <a:gd name="T33" fmla="*/ 57 h 147"/>
                <a:gd name="T34" fmla="*/ 126 w 254"/>
                <a:gd name="T35" fmla="*/ 73 h 147"/>
                <a:gd name="T36" fmla="*/ 135 w 254"/>
                <a:gd name="T37" fmla="*/ 76 h 147"/>
                <a:gd name="T38" fmla="*/ 147 w 254"/>
                <a:gd name="T39" fmla="*/ 73 h 147"/>
                <a:gd name="T40" fmla="*/ 164 w 254"/>
                <a:gd name="T41" fmla="*/ 71 h 147"/>
                <a:gd name="T42" fmla="*/ 185 w 254"/>
                <a:gd name="T43" fmla="*/ 66 h 147"/>
                <a:gd name="T44" fmla="*/ 206 w 254"/>
                <a:gd name="T45" fmla="*/ 61 h 147"/>
                <a:gd name="T46" fmla="*/ 223 w 254"/>
                <a:gd name="T47" fmla="*/ 57 h 147"/>
                <a:gd name="T48" fmla="*/ 240 w 254"/>
                <a:gd name="T49" fmla="*/ 57 h 147"/>
                <a:gd name="T50" fmla="*/ 251 w 254"/>
                <a:gd name="T51" fmla="*/ 57 h 147"/>
                <a:gd name="T52" fmla="*/ 254 w 254"/>
                <a:gd name="T53" fmla="*/ 64 h 147"/>
                <a:gd name="T54" fmla="*/ 251 w 254"/>
                <a:gd name="T55" fmla="*/ 76 h 147"/>
                <a:gd name="T56" fmla="*/ 242 w 254"/>
                <a:gd name="T57" fmla="*/ 87 h 147"/>
                <a:gd name="T58" fmla="*/ 230 w 254"/>
                <a:gd name="T59" fmla="*/ 102 h 147"/>
                <a:gd name="T60" fmla="*/ 218 w 254"/>
                <a:gd name="T61" fmla="*/ 118 h 147"/>
                <a:gd name="T62" fmla="*/ 206 w 254"/>
                <a:gd name="T63" fmla="*/ 130 h 147"/>
                <a:gd name="T64" fmla="*/ 192 w 254"/>
                <a:gd name="T65" fmla="*/ 144 h 147"/>
                <a:gd name="T66" fmla="*/ 164 w 254"/>
                <a:gd name="T67" fmla="*/ 147 h 147"/>
                <a:gd name="T68" fmla="*/ 173 w 254"/>
                <a:gd name="T69" fmla="*/ 135 h 147"/>
                <a:gd name="T70" fmla="*/ 183 w 254"/>
                <a:gd name="T71" fmla="*/ 125 h 147"/>
                <a:gd name="T72" fmla="*/ 197 w 254"/>
                <a:gd name="T73" fmla="*/ 114 h 147"/>
                <a:gd name="T74" fmla="*/ 209 w 254"/>
                <a:gd name="T75" fmla="*/ 102 h 147"/>
                <a:gd name="T76" fmla="*/ 216 w 254"/>
                <a:gd name="T77" fmla="*/ 92 h 147"/>
                <a:gd name="T78" fmla="*/ 218 w 254"/>
                <a:gd name="T79" fmla="*/ 83 h 147"/>
                <a:gd name="T80" fmla="*/ 209 w 254"/>
                <a:gd name="T81" fmla="*/ 83 h 147"/>
                <a:gd name="T82" fmla="*/ 195 w 254"/>
                <a:gd name="T83" fmla="*/ 87 h 147"/>
                <a:gd name="T84" fmla="*/ 178 w 254"/>
                <a:gd name="T85" fmla="*/ 92 h 147"/>
                <a:gd name="T86" fmla="*/ 159 w 254"/>
                <a:gd name="T87" fmla="*/ 99 h 147"/>
                <a:gd name="T88" fmla="*/ 138 w 254"/>
                <a:gd name="T89" fmla="*/ 104 h 147"/>
                <a:gd name="T90" fmla="*/ 121 w 254"/>
                <a:gd name="T91" fmla="*/ 109 h 147"/>
                <a:gd name="T92" fmla="*/ 105 w 254"/>
                <a:gd name="T93" fmla="*/ 109 h 147"/>
                <a:gd name="T94" fmla="*/ 97 w 254"/>
                <a:gd name="T95" fmla="*/ 104 h 147"/>
                <a:gd name="T96" fmla="*/ 95 w 254"/>
                <a:gd name="T97" fmla="*/ 87 h 147"/>
                <a:gd name="T98" fmla="*/ 105 w 254"/>
                <a:gd name="T99" fmla="*/ 66 h 147"/>
                <a:gd name="T100" fmla="*/ 116 w 254"/>
                <a:gd name="T101" fmla="*/ 49 h 147"/>
                <a:gd name="T102" fmla="*/ 121 w 254"/>
                <a:gd name="T103" fmla="*/ 42 h 147"/>
                <a:gd name="T104" fmla="*/ 116 w 254"/>
                <a:gd name="T105" fmla="*/ 42 h 147"/>
                <a:gd name="T106" fmla="*/ 105 w 254"/>
                <a:gd name="T107" fmla="*/ 49 h 147"/>
                <a:gd name="T108" fmla="*/ 88 w 254"/>
                <a:gd name="T109" fmla="*/ 57 h 147"/>
                <a:gd name="T110" fmla="*/ 69 w 254"/>
                <a:gd name="T111" fmla="*/ 68 h 147"/>
                <a:gd name="T112" fmla="*/ 48 w 254"/>
                <a:gd name="T113" fmla="*/ 80 h 147"/>
                <a:gd name="T114" fmla="*/ 29 w 254"/>
                <a:gd name="T115" fmla="*/ 92 h 147"/>
                <a:gd name="T116" fmla="*/ 14 w 254"/>
                <a:gd name="T117" fmla="*/ 106 h 147"/>
                <a:gd name="T118" fmla="*/ 7 w 254"/>
                <a:gd name="T119" fmla="*/ 118 h 147"/>
                <a:gd name="T120" fmla="*/ 26 w 254"/>
                <a:gd name="T121" fmla="*/ 66 h 1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147"/>
                <a:gd name="T185" fmla="*/ 254 w 254"/>
                <a:gd name="T186" fmla="*/ 147 h 1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147">
                  <a:moveTo>
                    <a:pt x="26" y="66"/>
                  </a:moveTo>
                  <a:lnTo>
                    <a:pt x="29" y="66"/>
                  </a:lnTo>
                  <a:lnTo>
                    <a:pt x="33" y="59"/>
                  </a:lnTo>
                  <a:lnTo>
                    <a:pt x="38" y="57"/>
                  </a:lnTo>
                  <a:lnTo>
                    <a:pt x="43" y="52"/>
                  </a:lnTo>
                  <a:lnTo>
                    <a:pt x="48" y="47"/>
                  </a:lnTo>
                  <a:lnTo>
                    <a:pt x="55" y="45"/>
                  </a:lnTo>
                  <a:lnTo>
                    <a:pt x="59" y="40"/>
                  </a:lnTo>
                  <a:lnTo>
                    <a:pt x="67" y="35"/>
                  </a:lnTo>
                  <a:lnTo>
                    <a:pt x="74" y="30"/>
                  </a:lnTo>
                  <a:lnTo>
                    <a:pt x="81" y="28"/>
                  </a:lnTo>
                  <a:lnTo>
                    <a:pt x="88" y="23"/>
                  </a:lnTo>
                  <a:lnTo>
                    <a:pt x="95" y="19"/>
                  </a:lnTo>
                  <a:lnTo>
                    <a:pt x="105" y="16"/>
                  </a:lnTo>
                  <a:lnTo>
                    <a:pt x="112" y="14"/>
                  </a:lnTo>
                  <a:lnTo>
                    <a:pt x="119" y="11"/>
                  </a:lnTo>
                  <a:lnTo>
                    <a:pt x="126" y="11"/>
                  </a:lnTo>
                  <a:lnTo>
                    <a:pt x="133" y="7"/>
                  </a:lnTo>
                  <a:lnTo>
                    <a:pt x="140" y="7"/>
                  </a:lnTo>
                  <a:lnTo>
                    <a:pt x="147" y="4"/>
                  </a:lnTo>
                  <a:lnTo>
                    <a:pt x="152" y="4"/>
                  </a:lnTo>
                  <a:lnTo>
                    <a:pt x="159" y="2"/>
                  </a:lnTo>
                  <a:lnTo>
                    <a:pt x="164" y="2"/>
                  </a:lnTo>
                  <a:lnTo>
                    <a:pt x="173" y="0"/>
                  </a:lnTo>
                  <a:lnTo>
                    <a:pt x="180" y="2"/>
                  </a:lnTo>
                  <a:lnTo>
                    <a:pt x="180" y="4"/>
                  </a:lnTo>
                  <a:lnTo>
                    <a:pt x="178" y="9"/>
                  </a:lnTo>
                  <a:lnTo>
                    <a:pt x="171" y="16"/>
                  </a:lnTo>
                  <a:lnTo>
                    <a:pt x="161" y="28"/>
                  </a:lnTo>
                  <a:lnTo>
                    <a:pt x="157" y="30"/>
                  </a:lnTo>
                  <a:lnTo>
                    <a:pt x="152" y="38"/>
                  </a:lnTo>
                  <a:lnTo>
                    <a:pt x="147" y="42"/>
                  </a:lnTo>
                  <a:lnTo>
                    <a:pt x="142" y="49"/>
                  </a:lnTo>
                  <a:lnTo>
                    <a:pt x="133" y="57"/>
                  </a:lnTo>
                  <a:lnTo>
                    <a:pt x="128" y="66"/>
                  </a:lnTo>
                  <a:lnTo>
                    <a:pt x="126" y="73"/>
                  </a:lnTo>
                  <a:lnTo>
                    <a:pt x="131" y="78"/>
                  </a:lnTo>
                  <a:lnTo>
                    <a:pt x="135" y="76"/>
                  </a:lnTo>
                  <a:lnTo>
                    <a:pt x="140" y="76"/>
                  </a:lnTo>
                  <a:lnTo>
                    <a:pt x="147" y="73"/>
                  </a:lnTo>
                  <a:lnTo>
                    <a:pt x="157" y="73"/>
                  </a:lnTo>
                  <a:lnTo>
                    <a:pt x="164" y="71"/>
                  </a:lnTo>
                  <a:lnTo>
                    <a:pt x="176" y="68"/>
                  </a:lnTo>
                  <a:lnTo>
                    <a:pt x="185" y="66"/>
                  </a:lnTo>
                  <a:lnTo>
                    <a:pt x="197" y="64"/>
                  </a:lnTo>
                  <a:lnTo>
                    <a:pt x="206" y="61"/>
                  </a:lnTo>
                  <a:lnTo>
                    <a:pt x="216" y="59"/>
                  </a:lnTo>
                  <a:lnTo>
                    <a:pt x="223" y="57"/>
                  </a:lnTo>
                  <a:lnTo>
                    <a:pt x="233" y="57"/>
                  </a:lnTo>
                  <a:lnTo>
                    <a:pt x="240" y="57"/>
                  </a:lnTo>
                  <a:lnTo>
                    <a:pt x="247" y="57"/>
                  </a:lnTo>
                  <a:lnTo>
                    <a:pt x="251" y="57"/>
                  </a:lnTo>
                  <a:lnTo>
                    <a:pt x="254" y="61"/>
                  </a:lnTo>
                  <a:lnTo>
                    <a:pt x="254" y="64"/>
                  </a:lnTo>
                  <a:lnTo>
                    <a:pt x="254" y="68"/>
                  </a:lnTo>
                  <a:lnTo>
                    <a:pt x="251" y="76"/>
                  </a:lnTo>
                  <a:lnTo>
                    <a:pt x="249" y="83"/>
                  </a:lnTo>
                  <a:lnTo>
                    <a:pt x="242" y="87"/>
                  </a:lnTo>
                  <a:lnTo>
                    <a:pt x="237" y="97"/>
                  </a:lnTo>
                  <a:lnTo>
                    <a:pt x="230" y="102"/>
                  </a:lnTo>
                  <a:lnTo>
                    <a:pt x="225" y="111"/>
                  </a:lnTo>
                  <a:lnTo>
                    <a:pt x="218" y="118"/>
                  </a:lnTo>
                  <a:lnTo>
                    <a:pt x="211" y="125"/>
                  </a:lnTo>
                  <a:lnTo>
                    <a:pt x="206" y="130"/>
                  </a:lnTo>
                  <a:lnTo>
                    <a:pt x="202" y="137"/>
                  </a:lnTo>
                  <a:lnTo>
                    <a:pt x="192" y="144"/>
                  </a:lnTo>
                  <a:lnTo>
                    <a:pt x="190" y="147"/>
                  </a:lnTo>
                  <a:lnTo>
                    <a:pt x="164" y="147"/>
                  </a:lnTo>
                  <a:lnTo>
                    <a:pt x="164" y="142"/>
                  </a:lnTo>
                  <a:lnTo>
                    <a:pt x="173" y="135"/>
                  </a:lnTo>
                  <a:lnTo>
                    <a:pt x="178" y="130"/>
                  </a:lnTo>
                  <a:lnTo>
                    <a:pt x="183" y="125"/>
                  </a:lnTo>
                  <a:lnTo>
                    <a:pt x="190" y="118"/>
                  </a:lnTo>
                  <a:lnTo>
                    <a:pt x="197" y="114"/>
                  </a:lnTo>
                  <a:lnTo>
                    <a:pt x="202" y="109"/>
                  </a:lnTo>
                  <a:lnTo>
                    <a:pt x="209" y="102"/>
                  </a:lnTo>
                  <a:lnTo>
                    <a:pt x="211" y="97"/>
                  </a:lnTo>
                  <a:lnTo>
                    <a:pt x="216" y="92"/>
                  </a:lnTo>
                  <a:lnTo>
                    <a:pt x="221" y="85"/>
                  </a:lnTo>
                  <a:lnTo>
                    <a:pt x="218" y="83"/>
                  </a:lnTo>
                  <a:lnTo>
                    <a:pt x="214" y="83"/>
                  </a:lnTo>
                  <a:lnTo>
                    <a:pt x="209" y="83"/>
                  </a:lnTo>
                  <a:lnTo>
                    <a:pt x="202" y="83"/>
                  </a:lnTo>
                  <a:lnTo>
                    <a:pt x="195" y="87"/>
                  </a:lnTo>
                  <a:lnTo>
                    <a:pt x="185" y="90"/>
                  </a:lnTo>
                  <a:lnTo>
                    <a:pt x="178" y="92"/>
                  </a:lnTo>
                  <a:lnTo>
                    <a:pt x="169" y="95"/>
                  </a:lnTo>
                  <a:lnTo>
                    <a:pt x="159" y="99"/>
                  </a:lnTo>
                  <a:lnTo>
                    <a:pt x="147" y="102"/>
                  </a:lnTo>
                  <a:lnTo>
                    <a:pt x="138" y="104"/>
                  </a:lnTo>
                  <a:lnTo>
                    <a:pt x="128" y="106"/>
                  </a:lnTo>
                  <a:lnTo>
                    <a:pt x="121" y="109"/>
                  </a:lnTo>
                  <a:lnTo>
                    <a:pt x="112" y="109"/>
                  </a:lnTo>
                  <a:lnTo>
                    <a:pt x="105" y="109"/>
                  </a:lnTo>
                  <a:lnTo>
                    <a:pt x="100" y="106"/>
                  </a:lnTo>
                  <a:lnTo>
                    <a:pt x="97" y="104"/>
                  </a:lnTo>
                  <a:lnTo>
                    <a:pt x="95" y="97"/>
                  </a:lnTo>
                  <a:lnTo>
                    <a:pt x="95" y="87"/>
                  </a:lnTo>
                  <a:lnTo>
                    <a:pt x="97" y="76"/>
                  </a:lnTo>
                  <a:lnTo>
                    <a:pt x="105" y="66"/>
                  </a:lnTo>
                  <a:lnTo>
                    <a:pt x="109" y="57"/>
                  </a:lnTo>
                  <a:lnTo>
                    <a:pt x="116" y="49"/>
                  </a:lnTo>
                  <a:lnTo>
                    <a:pt x="121" y="42"/>
                  </a:lnTo>
                  <a:lnTo>
                    <a:pt x="116" y="42"/>
                  </a:lnTo>
                  <a:lnTo>
                    <a:pt x="112" y="45"/>
                  </a:lnTo>
                  <a:lnTo>
                    <a:pt x="105" y="49"/>
                  </a:lnTo>
                  <a:lnTo>
                    <a:pt x="95" y="52"/>
                  </a:lnTo>
                  <a:lnTo>
                    <a:pt x="88" y="57"/>
                  </a:lnTo>
                  <a:lnTo>
                    <a:pt x="76" y="61"/>
                  </a:lnTo>
                  <a:lnTo>
                    <a:pt x="69" y="68"/>
                  </a:lnTo>
                  <a:lnTo>
                    <a:pt x="57" y="73"/>
                  </a:lnTo>
                  <a:lnTo>
                    <a:pt x="48" y="80"/>
                  </a:lnTo>
                  <a:lnTo>
                    <a:pt x="38" y="85"/>
                  </a:lnTo>
                  <a:lnTo>
                    <a:pt x="29" y="92"/>
                  </a:lnTo>
                  <a:lnTo>
                    <a:pt x="22" y="99"/>
                  </a:lnTo>
                  <a:lnTo>
                    <a:pt x="14" y="106"/>
                  </a:lnTo>
                  <a:lnTo>
                    <a:pt x="10" y="111"/>
                  </a:lnTo>
                  <a:lnTo>
                    <a:pt x="7" y="118"/>
                  </a:lnTo>
                  <a:lnTo>
                    <a:pt x="0" y="97"/>
                  </a:lnTo>
                  <a:lnTo>
                    <a:pt x="26"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_tradnl"/>
            </a:p>
          </p:txBody>
        </p:sp>
      </p:grpSp>
    </p:spTree>
    <p:extLst>
      <p:ext uri="{BB962C8B-B14F-4D97-AF65-F5344CB8AC3E}">
        <p14:creationId xmlns:p14="http://schemas.microsoft.com/office/powerpoint/2010/main" val="31683582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10" dur="2000" fill="hold"/>
                                        <p:tgtEl>
                                          <p:spTgt spid="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gtEl>
                                      </p:cBhvr>
                                    </p:animEffect>
                                  </p:childTnLst>
                                </p:cTn>
                              </p:par>
                            </p:childTnLst>
                          </p:cTn>
                        </p:par>
                        <p:par>
                          <p:cTn id="15" fill="hold">
                            <p:stCondLst>
                              <p:cond delay="2000"/>
                            </p:stCondLst>
                            <p:childTnLst>
                              <p:par>
                                <p:cTn id="16" presetID="1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plus(in)">
                                      <p:cBhvr>
                                        <p:cTn id="18" dur="500"/>
                                        <p:tgtEl>
                                          <p:spTgt spid="4"/>
                                        </p:tgtEl>
                                      </p:cBhvr>
                                    </p:animEffect>
                                  </p:childTnLst>
                                </p:cTn>
                              </p:par>
                            </p:childTnLst>
                          </p:cTn>
                        </p:par>
                        <p:par>
                          <p:cTn id="19" fill="hold">
                            <p:stCondLst>
                              <p:cond delay="2500"/>
                            </p:stCondLst>
                            <p:childTnLst>
                              <p:par>
                                <p:cTn id="20" presetID="45" presetClass="entr" presetSubtype="0" fill="hold" nodeType="afterEffect">
                                  <p:stCondLst>
                                    <p:cond delay="0"/>
                                  </p:stCondLst>
                                  <p:iterate type="lt">
                                    <p:tmPct val="10000"/>
                                  </p:iterate>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anim calcmode="lin" valueType="num">
                                      <p:cBhvr>
                                        <p:cTn id="23" dur="5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4"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691681" y="332656"/>
            <a:ext cx="6336704" cy="1143000"/>
          </a:xfrm>
        </p:spPr>
        <p:txBody>
          <a:bodyPr/>
          <a:lstStyle/>
          <a:p>
            <a:pPr algn="ctr" eaLnBrk="1" hangingPunct="1">
              <a:defRPr/>
            </a:pPr>
            <a:r>
              <a:rPr lang="es-ES_tradnl" b="1" dirty="0" smtClean="0"/>
              <a:t>¿Qué es el Pie Plano?</a:t>
            </a:r>
            <a:r>
              <a:rPr lang="es-ES_tradnl" dirty="0" smtClean="0"/>
              <a:t> </a:t>
            </a:r>
            <a:endParaRPr lang="es-ES" dirty="0" smtClean="0"/>
          </a:p>
        </p:txBody>
      </p:sp>
      <p:sp>
        <p:nvSpPr>
          <p:cNvPr id="5" name="Rectangle 5"/>
          <p:cNvSpPr txBox="1">
            <a:spLocks noChangeArrowheads="1"/>
          </p:cNvSpPr>
          <p:nvPr/>
        </p:nvSpPr>
        <p:spPr>
          <a:xfrm>
            <a:off x="576026" y="1268760"/>
            <a:ext cx="8229600" cy="2664296"/>
          </a:xfrm>
          <a:prstGeom prst="rect">
            <a:avLst/>
          </a:prstGeom>
        </p:spPr>
        <p:txBody>
          <a:bodyPr vert="horz" lIns="91440" tIns="45720" rIns="91440" bIns="45720" rtlCol="0" anchor="ctr" anchorCtr="0">
            <a:normAutofit/>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algn="ctr">
              <a:buFont typeface="Wingdings" pitchFamily="2" charset="2"/>
              <a:buChar char="ü"/>
              <a:defRPr/>
            </a:pPr>
            <a:r>
              <a:rPr lang="es-ES_tradnl" sz="3600" dirty="0" smtClean="0"/>
              <a:t>Es la ausencia o pobre definición del arco longitudinal, sobre el cual se realiza el apoyo</a:t>
            </a:r>
            <a:r>
              <a:rPr lang="es-ES" sz="3600" dirty="0" smtClean="0"/>
              <a:t>.</a:t>
            </a:r>
          </a:p>
        </p:txBody>
      </p:sp>
      <p:pic>
        <p:nvPicPr>
          <p:cNvPr id="6" name="Picture 6" descr="pieplanoflex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197" y="3570759"/>
            <a:ext cx="338455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pieplanoflex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826" y="3573016"/>
            <a:ext cx="3800475"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797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500"/>
                                        <p:tgtEl>
                                          <p:spTgt spid="4"/>
                                        </p:tgtEl>
                                      </p:cBhvr>
                                    </p:animEffect>
                                  </p:childTnLst>
                                </p:cTn>
                              </p:par>
                            </p:childTnLst>
                          </p:cTn>
                        </p:par>
                        <p:par>
                          <p:cTn id="8" fill="hold">
                            <p:stCondLst>
                              <p:cond delay="500"/>
                            </p:stCondLst>
                            <p:childTnLst>
                              <p:par>
                                <p:cTn id="9" presetID="19"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fmla="#ppt_w*sin(2.5*pi*$)">
                                          <p:val>
                                            <p:fltVal val="0"/>
                                          </p:val>
                                        </p:tav>
                                        <p:tav tm="100000">
                                          <p:val>
                                            <p:fltVal val="1"/>
                                          </p:val>
                                        </p:tav>
                                      </p:tavLst>
                                    </p:anim>
                                    <p:anim calcmode="lin" valueType="num">
                                      <p:cBhvr>
                                        <p:cTn id="12" dur="2000" fill="hold"/>
                                        <p:tgtEl>
                                          <p:spTgt spid="6"/>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19" presetClass="entr" presetSubtype="1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2000" fill="hold"/>
                                        <p:tgtEl>
                                          <p:spTgt spid="7"/>
                                        </p:tgtEl>
                                        <p:attrNameLst>
                                          <p:attrName>ppt_w</p:attrName>
                                        </p:attrNameLst>
                                      </p:cBhvr>
                                      <p:tavLst>
                                        <p:tav tm="0" fmla="#ppt_w*sin(2.5*pi*$)">
                                          <p:val>
                                            <p:fltVal val="0"/>
                                          </p:val>
                                        </p:tav>
                                        <p:tav tm="100000">
                                          <p:val>
                                            <p:fltVal val="1"/>
                                          </p:val>
                                        </p:tav>
                                      </p:tavLst>
                                    </p:anim>
                                    <p:anim calcmode="lin" valueType="num">
                                      <p:cBhvr>
                                        <p:cTn id="17" dur="2000" fill="hold"/>
                                        <p:tgtEl>
                                          <p:spTgt spid="7"/>
                                        </p:tgtEl>
                                        <p:attrNameLst>
                                          <p:attrName>ppt_h</p:attrName>
                                        </p:attrNameLst>
                                      </p:cBhvr>
                                      <p:tavLst>
                                        <p:tav tm="0">
                                          <p:val>
                                            <p:strVal val="#ppt_h"/>
                                          </p:val>
                                        </p:tav>
                                        <p:tav tm="100000">
                                          <p:val>
                                            <p:strVal val="#ppt_h"/>
                                          </p:val>
                                        </p:tav>
                                      </p:tavLst>
                                    </p:anim>
                                  </p:childTnLst>
                                </p:cTn>
                              </p:par>
                            </p:childTnLst>
                          </p:cTn>
                        </p:par>
                        <p:par>
                          <p:cTn id="18" fill="hold">
                            <p:stCondLst>
                              <p:cond delay="4500"/>
                            </p:stCondLst>
                            <p:childTnLst>
                              <p:par>
                                <p:cTn id="19" presetID="45" presetClass="entr" presetSubtype="0" fill="hold" grpId="0" nodeType="afterEffect">
                                  <p:stCondLst>
                                    <p:cond delay="0"/>
                                  </p:stCondLst>
                                  <p:iterate type="lt">
                                    <p:tmPct val="10000"/>
                                  </p:iterate>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500"/>
                                        <p:tgtEl>
                                          <p:spTgt spid="5">
                                            <p:txEl>
                                              <p:pRg st="0" end="0"/>
                                            </p:txEl>
                                          </p:spTgt>
                                        </p:tgtEl>
                                      </p:cBhvr>
                                    </p:animEffect>
                                    <p:anim calcmode="lin" valueType="num">
                                      <p:cBhvr>
                                        <p:cTn id="22" dur="5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3"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22039" y="557808"/>
            <a:ext cx="8226425" cy="1143000"/>
          </a:xfrm>
        </p:spPr>
        <p:txBody>
          <a:bodyPr/>
          <a:lstStyle/>
          <a:p>
            <a:pPr eaLnBrk="1" hangingPunct="1">
              <a:defRPr/>
            </a:pPr>
            <a:r>
              <a:rPr lang="es-ES_tradnl" sz="4000" b="1" dirty="0" smtClean="0"/>
              <a:t>¿Cuál es el Arco Longitudinal?</a:t>
            </a:r>
            <a:r>
              <a:rPr lang="es-ES_tradnl" sz="4000" dirty="0" smtClean="0"/>
              <a:t> </a:t>
            </a:r>
            <a:endParaRPr lang="es-ES" sz="4000" dirty="0" smtClean="0"/>
          </a:p>
        </p:txBody>
      </p:sp>
      <p:sp>
        <p:nvSpPr>
          <p:cNvPr id="5" name="Rectangle 3"/>
          <p:cNvSpPr txBox="1">
            <a:spLocks noChangeArrowheads="1"/>
          </p:cNvSpPr>
          <p:nvPr/>
        </p:nvSpPr>
        <p:spPr>
          <a:xfrm>
            <a:off x="540197" y="1955948"/>
            <a:ext cx="3887787" cy="4497388"/>
          </a:xfrm>
          <a:prstGeom prst="rect">
            <a:avLst/>
          </a:prstGeom>
        </p:spPr>
        <p:txBody>
          <a:bodyPr vert="horz">
            <a:normAutofit lnSpcReduction="10000"/>
          </a:bodyPr>
          <a:lst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just">
              <a:buFont typeface="Wingdings" pitchFamily="2" charset="2"/>
              <a:buChar char="ü"/>
              <a:defRPr/>
            </a:pPr>
            <a:r>
              <a:rPr lang="es-ES_tradnl" sz="3200" dirty="0" smtClean="0"/>
              <a:t>Es la concavidad que se observa en la parte interna de la planta, gracias a la cual, al estar de pie, el apoyo se realiza sobre la parte externa y está formado por el esqueleto del pie </a:t>
            </a:r>
            <a:endParaRPr lang="es-ES" sz="3200" dirty="0" smtClean="0"/>
          </a:p>
        </p:txBody>
      </p:sp>
      <p:pic>
        <p:nvPicPr>
          <p:cNvPr id="6" name="Picture 7" descr="f1sh0121"/>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716463" y="2445742"/>
            <a:ext cx="4140200" cy="271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4302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500"/>
                                        <p:tgtEl>
                                          <p:spTgt spid="4"/>
                                        </p:tgtEl>
                                      </p:cBhvr>
                                    </p:animEffect>
                                  </p:childTnLst>
                                </p:cTn>
                              </p:par>
                            </p:childTnLst>
                          </p:cTn>
                        </p:par>
                        <p:par>
                          <p:cTn id="8" fill="hold">
                            <p:stCondLst>
                              <p:cond delay="500"/>
                            </p:stCondLst>
                            <p:childTnLst>
                              <p:par>
                                <p:cTn id="9" presetID="19"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fmla="#ppt_w*sin(2.5*pi*$)">
                                          <p:val>
                                            <p:fltVal val="0"/>
                                          </p:val>
                                        </p:tav>
                                        <p:tav tm="100000">
                                          <p:val>
                                            <p:fltVal val="1"/>
                                          </p:val>
                                        </p:tav>
                                      </p:tavLst>
                                    </p:anim>
                                    <p:anim calcmode="lin" valueType="num">
                                      <p:cBhvr>
                                        <p:cTn id="12" dur="2000" fill="hold"/>
                                        <p:tgtEl>
                                          <p:spTgt spid="6"/>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45" presetClass="entr" presetSubtype="0" fill="hold" grpId="0" nodeType="after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anim calcmode="lin" valueType="num">
                                      <p:cBhvr>
                                        <p:cTn id="17" dur="5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092226" y="124048"/>
            <a:ext cx="5072062" cy="928688"/>
          </a:xfrm>
        </p:spPr>
        <p:txBody>
          <a:bodyPr/>
          <a:lstStyle/>
          <a:p>
            <a:pPr algn="ctr" eaLnBrk="1" hangingPunct="1">
              <a:defRPr/>
            </a:pPr>
            <a:r>
              <a:rPr lang="es-ES_tradnl" sz="4000" b="1" dirty="0" smtClean="0"/>
              <a:t>Definición</a:t>
            </a:r>
          </a:p>
        </p:txBody>
      </p:sp>
      <p:graphicFrame>
        <p:nvGraphicFramePr>
          <p:cNvPr id="5" name="3 Marcador de contenido"/>
          <p:cNvGraphicFramePr>
            <a:graphicFrameLocks noGrp="1"/>
          </p:cNvGraphicFramePr>
          <p:nvPr>
            <p:ph idx="1"/>
          </p:nvPr>
        </p:nvGraphicFramePr>
        <p:xfrm>
          <a:off x="428596" y="1000108"/>
          <a:ext cx="8467756" cy="4953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D:\Archivos de programa\Microsoft Office\Media\CntCD1\Animated\j0283638.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643688" y="4000500"/>
            <a:ext cx="1763712"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D:\Archivos de programa\Microsoft Office\Media\CntCD1\ClipArt2\j023206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750" y="4143375"/>
            <a:ext cx="1960563"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70296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par>
                          <p:cTn id="8" fill="hold">
                            <p:stCondLst>
                              <p:cond delay="2000"/>
                            </p:stCondLst>
                            <p:childTnLst>
                              <p:par>
                                <p:cTn id="9" presetID="3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800" decel="100000"/>
                                        <p:tgtEl>
                                          <p:spTgt spid="5"/>
                                        </p:tgtEl>
                                      </p:cBhvr>
                                    </p:animEffect>
                                    <p:anim calcmode="lin" valueType="num">
                                      <p:cBhvr>
                                        <p:cTn id="12" dur="800" decel="100000" fill="hold"/>
                                        <p:tgtEl>
                                          <p:spTgt spid="5"/>
                                        </p:tgtEl>
                                        <p:attrNameLst>
                                          <p:attrName>style.rotation</p:attrName>
                                        </p:attrNameLst>
                                      </p:cBhvr>
                                      <p:tavLst>
                                        <p:tav tm="0">
                                          <p:val>
                                            <p:fltVal val="-90"/>
                                          </p:val>
                                        </p:tav>
                                        <p:tav tm="100000">
                                          <p:val>
                                            <p:fltVal val="0"/>
                                          </p:val>
                                        </p:tav>
                                      </p:tavLst>
                                    </p:anim>
                                    <p:anim calcmode="lin" valueType="num">
                                      <p:cBhvr>
                                        <p:cTn id="13" dur="800" decel="100000" fill="hold"/>
                                        <p:tgtEl>
                                          <p:spTgt spid="5"/>
                                        </p:tgtEl>
                                        <p:attrNameLst>
                                          <p:attrName>ppt_x</p:attrName>
                                        </p:attrNameLst>
                                      </p:cBhvr>
                                      <p:tavLst>
                                        <p:tav tm="0">
                                          <p:val>
                                            <p:strVal val="#ppt_x+0.4"/>
                                          </p:val>
                                        </p:tav>
                                        <p:tav tm="100000">
                                          <p:val>
                                            <p:strVal val="#ppt_x-0.05"/>
                                          </p:val>
                                        </p:tav>
                                      </p:tavLst>
                                    </p:anim>
                                    <p:anim calcmode="lin" valueType="num">
                                      <p:cBhvr>
                                        <p:cTn id="14" dur="800" decel="100000" fill="hold"/>
                                        <p:tgtEl>
                                          <p:spTgt spid="5"/>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7" fill="hold">
                            <p:stCondLst>
                              <p:cond delay="3000"/>
                            </p:stCondLst>
                            <p:childTnLst>
                              <p:par>
                                <p:cTn id="18" presetID="19" presetClass="entr" presetSubtype="1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0" fill="hold"/>
                                        <p:tgtEl>
                                          <p:spTgt spid="6"/>
                                        </p:tgtEl>
                                        <p:attrNameLst>
                                          <p:attrName>ppt_w</p:attrName>
                                        </p:attrNameLst>
                                      </p:cBhvr>
                                      <p:tavLst>
                                        <p:tav tm="0" fmla="#ppt_w*sin(2.5*pi*$)">
                                          <p:val>
                                            <p:fltVal val="0"/>
                                          </p:val>
                                        </p:tav>
                                        <p:tav tm="100000">
                                          <p:val>
                                            <p:fltVal val="1"/>
                                          </p:val>
                                        </p:tav>
                                      </p:tavLst>
                                    </p:anim>
                                    <p:anim calcmode="lin" valueType="num">
                                      <p:cBhvr>
                                        <p:cTn id="21" dur="50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8000"/>
                            </p:stCondLst>
                            <p:childTnLst>
                              <p:par>
                                <p:cTn id="23" presetID="19" presetClass="entr" presetSubtype="1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0" fill="hold"/>
                                        <p:tgtEl>
                                          <p:spTgt spid="7"/>
                                        </p:tgtEl>
                                        <p:attrNameLst>
                                          <p:attrName>ppt_w</p:attrName>
                                        </p:attrNameLst>
                                      </p:cBhvr>
                                      <p:tavLst>
                                        <p:tav tm="0" fmla="#ppt_w*sin(2.5*pi*$)">
                                          <p:val>
                                            <p:fltVal val="0"/>
                                          </p:val>
                                        </p:tav>
                                        <p:tav tm="100000">
                                          <p:val>
                                            <p:fltVal val="1"/>
                                          </p:val>
                                        </p:tav>
                                      </p:tavLst>
                                    </p:anim>
                                    <p:anim calcmode="lin" valueType="num">
                                      <p:cBhvr>
                                        <p:cTn id="26"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1023167" y="482872"/>
            <a:ext cx="7140723" cy="1143000"/>
          </a:xfrm>
        </p:spPr>
        <p:txBody>
          <a:bodyPr>
            <a:normAutofit fontScale="90000"/>
          </a:bodyPr>
          <a:lstStyle/>
          <a:p>
            <a:pPr eaLnBrk="1" hangingPunct="1">
              <a:defRPr/>
            </a:pPr>
            <a:r>
              <a:rPr lang="es-ES_tradnl" sz="4000" b="1" dirty="0" smtClean="0"/>
              <a:t>¿Cómo se diagnostica el pie plano?</a:t>
            </a:r>
            <a:r>
              <a:rPr lang="es-ES_tradnl" sz="4000" dirty="0" smtClean="0"/>
              <a:t> </a:t>
            </a:r>
            <a:endParaRPr lang="es-ES" sz="4000" dirty="0" smtClean="0"/>
          </a:p>
        </p:txBody>
      </p:sp>
      <p:sp>
        <p:nvSpPr>
          <p:cNvPr id="5" name="Rectangle 5"/>
          <p:cNvSpPr txBox="1">
            <a:spLocks noChangeArrowheads="1"/>
          </p:cNvSpPr>
          <p:nvPr/>
        </p:nvSpPr>
        <p:spPr>
          <a:xfrm>
            <a:off x="781867" y="1850603"/>
            <a:ext cx="4370972" cy="4530725"/>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gn="just">
              <a:buFont typeface="Wingdings" pitchFamily="2" charset="2"/>
              <a:buChar char="ü"/>
              <a:defRPr/>
            </a:pPr>
            <a:r>
              <a:rPr lang="es-ES_tradnl" dirty="0" smtClean="0"/>
              <a:t>Aparte de la obvia observación del niño con un arco longitudinal pobre o en apariencia ausente, el médico valorará para definir adecuadamente la gravedad del problema, la flexibilidad del pie, su movilidad y si el caso lo requiere podrán realizarse radiografías o inclusive estudios de mayor complejidad.</a:t>
            </a:r>
            <a:r>
              <a:rPr lang="es-ES" dirty="0" smtClean="0"/>
              <a:t> </a:t>
            </a:r>
          </a:p>
        </p:txBody>
      </p:sp>
      <p:pic>
        <p:nvPicPr>
          <p:cNvPr id="6" name="Picture 9" descr="j0343293"/>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5436096" y="2204864"/>
            <a:ext cx="2746327" cy="3292475"/>
          </a:xfrm>
          <a:prstGeom prst="rect">
            <a:avLst/>
          </a:prstGeom>
        </p:spPr>
      </p:pic>
    </p:spTree>
    <p:extLst>
      <p:ext uri="{BB962C8B-B14F-4D97-AF65-F5344CB8AC3E}">
        <p14:creationId xmlns:p14="http://schemas.microsoft.com/office/powerpoint/2010/main" val="43835855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fmla="#ppt_w*sin(2.5*pi*$)">
                                          <p:val>
                                            <p:fltVal val="0"/>
                                          </p:val>
                                        </p:tav>
                                        <p:tav tm="100000">
                                          <p:val>
                                            <p:fltVal val="1"/>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4"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par>
                          <p:cTn id="13" fill="hold">
                            <p:stCondLst>
                              <p:cond delay="2500"/>
                            </p:stCondLst>
                            <p:childTnLst>
                              <p:par>
                                <p:cTn id="14" presetID="45" presetClass="entr" presetSubtype="0" fill="hold" grpId="0" nodeType="afterEffect">
                                  <p:stCondLst>
                                    <p:cond delay="0"/>
                                  </p:stCondLst>
                                  <p:iterate type="lt">
                                    <p:tmPct val="10000"/>
                                  </p:iterate>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500"/>
                                        <p:tgtEl>
                                          <p:spTgt spid="5">
                                            <p:txEl>
                                              <p:pRg st="0" end="0"/>
                                            </p:txEl>
                                          </p:spTgt>
                                        </p:tgtEl>
                                      </p:cBhvr>
                                    </p:animEffect>
                                    <p:anim calcmode="lin" valueType="num">
                                      <p:cBhvr>
                                        <p:cTn id="17" dur="5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sz="half" idx="1"/>
          </p:nvPr>
        </p:nvSpPr>
        <p:spPr>
          <a:xfrm>
            <a:off x="5076825" y="1764903"/>
            <a:ext cx="3752850" cy="2816225"/>
          </a:xfrm>
        </p:spPr>
        <p:txBody>
          <a:bodyPr/>
          <a:lstStyle/>
          <a:p>
            <a:pPr algn="just" eaLnBrk="1" hangingPunct="1">
              <a:buFont typeface="Wingdings" pitchFamily="2" charset="2"/>
              <a:buChar char="ü"/>
              <a:defRPr/>
            </a:pPr>
            <a:r>
              <a:rPr lang="es-ES_tradnl" sz="2800" dirty="0" smtClean="0"/>
              <a:t>La gran mayoría de niños que son llevados a la consulta por pie plano no presenta ningún síntoma</a:t>
            </a:r>
          </a:p>
          <a:p>
            <a:pPr eaLnBrk="1" hangingPunct="1">
              <a:defRPr/>
            </a:pPr>
            <a:endParaRPr lang="es-ES" sz="2800" dirty="0" smtClean="0"/>
          </a:p>
        </p:txBody>
      </p:sp>
      <p:sp>
        <p:nvSpPr>
          <p:cNvPr id="5" name="Rectangle 7"/>
          <p:cNvSpPr txBox="1">
            <a:spLocks noChangeArrowheads="1"/>
          </p:cNvSpPr>
          <p:nvPr/>
        </p:nvSpPr>
        <p:spPr>
          <a:xfrm>
            <a:off x="539750" y="3357563"/>
            <a:ext cx="4473575" cy="3286125"/>
          </a:xfrm>
          <a:prstGeom prst="rect">
            <a:avLst/>
          </a:prstGeom>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Font typeface="Wingdings" pitchFamily="2" charset="2"/>
              <a:buChar char="ü"/>
              <a:defRPr/>
            </a:pPr>
            <a:r>
              <a:rPr lang="es-ES_tradnl" smtClean="0"/>
              <a:t>Dolor en el pie o en las piernas.</a:t>
            </a:r>
          </a:p>
          <a:p>
            <a:pPr>
              <a:buFont typeface="Wingdings" pitchFamily="2" charset="2"/>
              <a:buChar char="ü"/>
              <a:defRPr/>
            </a:pPr>
            <a:r>
              <a:rPr lang="es-ES_tradnl" smtClean="0"/>
              <a:t>Torpesa motriz.</a:t>
            </a:r>
          </a:p>
          <a:p>
            <a:pPr>
              <a:buFont typeface="Wingdings" pitchFamily="2" charset="2"/>
              <a:buChar char="ü"/>
              <a:defRPr/>
            </a:pPr>
            <a:r>
              <a:rPr lang="es-ES_tradnl" smtClean="0"/>
              <a:t>Cansancio. </a:t>
            </a:r>
          </a:p>
          <a:p>
            <a:pPr>
              <a:buFont typeface="Wingdings" pitchFamily="2" charset="2"/>
              <a:buChar char="ü"/>
              <a:defRPr/>
            </a:pPr>
            <a:r>
              <a:rPr lang="es-ES_tradnl" smtClean="0"/>
              <a:t>Molestias que, por lo común, son leves, ocasionales y no incapacitan al niño para sus actividades.</a:t>
            </a:r>
            <a:r>
              <a:rPr lang="es-ES" smtClean="0"/>
              <a:t> </a:t>
            </a:r>
          </a:p>
          <a:p>
            <a:pPr>
              <a:defRPr/>
            </a:pPr>
            <a:endParaRPr lang="es-ES" dirty="0" smtClean="0"/>
          </a:p>
        </p:txBody>
      </p:sp>
      <p:sp>
        <p:nvSpPr>
          <p:cNvPr id="6" name="Rectangle 8"/>
          <p:cNvSpPr>
            <a:spLocks noGrp="1" noChangeArrowheads="1"/>
          </p:cNvSpPr>
          <p:nvPr>
            <p:ph type="title"/>
          </p:nvPr>
        </p:nvSpPr>
        <p:spPr>
          <a:xfrm>
            <a:off x="455613" y="273050"/>
            <a:ext cx="8226425" cy="1143000"/>
          </a:xfrm>
        </p:spPr>
        <p:txBody>
          <a:bodyPr>
            <a:normAutofit fontScale="90000"/>
          </a:bodyPr>
          <a:lstStyle/>
          <a:p>
            <a:pPr eaLnBrk="1" hangingPunct="1">
              <a:defRPr/>
            </a:pPr>
            <a:r>
              <a:rPr lang="es-ES_tradnl" sz="4000" b="1" dirty="0" smtClean="0"/>
              <a:t>¿Qué Síntomas Presenta el Niño con Pie Plano?</a:t>
            </a:r>
            <a:r>
              <a:rPr lang="es-ES" sz="4000" dirty="0" smtClean="0"/>
              <a:t> </a:t>
            </a:r>
          </a:p>
        </p:txBody>
      </p:sp>
      <p:pic>
        <p:nvPicPr>
          <p:cNvPr id="7" name="Picture 9" descr="j02320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867400" y="4221163"/>
            <a:ext cx="2101850" cy="2282825"/>
          </a:xfrm>
          <a:prstGeom prst="rect">
            <a:avLst/>
          </a:prstGeom>
        </p:spPr>
      </p:pic>
      <p:pic>
        <p:nvPicPr>
          <p:cNvPr id="8" name="Picture 10" descr="j02330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628800"/>
            <a:ext cx="2462212"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8988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par>
                          <p:cTn id="8" fill="hold">
                            <p:stCondLst>
                              <p:cond delay="2000"/>
                            </p:stCondLst>
                            <p:childTnLst>
                              <p:par>
                                <p:cTn id="9" presetID="19"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0" fill="hold"/>
                                        <p:tgtEl>
                                          <p:spTgt spid="8"/>
                                        </p:tgtEl>
                                        <p:attrNameLst>
                                          <p:attrName>ppt_w</p:attrName>
                                        </p:attrNameLst>
                                      </p:cBhvr>
                                      <p:tavLst>
                                        <p:tav tm="0" fmla="#ppt_w*sin(2.5*pi*$)">
                                          <p:val>
                                            <p:fltVal val="0"/>
                                          </p:val>
                                        </p:tav>
                                        <p:tav tm="100000">
                                          <p:val>
                                            <p:fltVal val="1"/>
                                          </p:val>
                                        </p:tav>
                                      </p:tavLst>
                                    </p:anim>
                                    <p:anim calcmode="lin" valueType="num">
                                      <p:cBhvr>
                                        <p:cTn id="12" dur="5000" fill="hold"/>
                                        <p:tgtEl>
                                          <p:spTgt spid="8"/>
                                        </p:tgtEl>
                                        <p:attrNameLst>
                                          <p:attrName>ppt_h</p:attrName>
                                        </p:attrNameLst>
                                      </p:cBhvr>
                                      <p:tavLst>
                                        <p:tav tm="0">
                                          <p:val>
                                            <p:strVal val="#ppt_h"/>
                                          </p:val>
                                        </p:tav>
                                        <p:tav tm="100000">
                                          <p:val>
                                            <p:strVal val="#ppt_h"/>
                                          </p:val>
                                        </p:tav>
                                      </p:tavLst>
                                    </p:anim>
                                  </p:childTnLst>
                                </p:cTn>
                              </p:par>
                            </p:childTnLst>
                          </p:cTn>
                        </p:par>
                        <p:par>
                          <p:cTn id="13" fill="hold">
                            <p:stCondLst>
                              <p:cond delay="7000"/>
                            </p:stCondLst>
                            <p:childTnLst>
                              <p:par>
                                <p:cTn id="14" presetID="45" presetClass="entr" presetSubtype="0" fill="hold" grpId="0" nodeType="afterEffect">
                                  <p:stCondLst>
                                    <p:cond delay="0"/>
                                  </p:stCondLst>
                                  <p:iterate type="lt">
                                    <p:tmPct val="10000"/>
                                  </p:iterate>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8"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9" fill="hold">
                            <p:stCondLst>
                              <p:cond delay="15800"/>
                            </p:stCondLst>
                            <p:childTnLst>
                              <p:par>
                                <p:cTn id="20" presetID="19" presetClass="entr" presetSubtype="1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0" fill="hold"/>
                                        <p:tgtEl>
                                          <p:spTgt spid="7"/>
                                        </p:tgtEl>
                                        <p:attrNameLst>
                                          <p:attrName>ppt_w</p:attrName>
                                        </p:attrNameLst>
                                      </p:cBhvr>
                                      <p:tavLst>
                                        <p:tav tm="0" fmla="#ppt_w*sin(2.5*pi*$)">
                                          <p:val>
                                            <p:fltVal val="0"/>
                                          </p:val>
                                        </p:tav>
                                        <p:tav tm="100000">
                                          <p:val>
                                            <p:fltVal val="1"/>
                                          </p:val>
                                        </p:tav>
                                      </p:tavLst>
                                    </p:anim>
                                    <p:anim calcmode="lin" valueType="num">
                                      <p:cBhvr>
                                        <p:cTn id="23" dur="5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20800"/>
                            </p:stCondLst>
                            <p:childTnLst>
                              <p:par>
                                <p:cTn id="25" presetID="45" presetClass="entr" presetSubtype="0" fill="hold" grpId="0" nodeType="afterEffect">
                                  <p:stCondLst>
                                    <p:cond delay="0"/>
                                  </p:stCondLst>
                                  <p:iterate type="lt">
                                    <p:tmPct val="10000"/>
                                  </p:iterate>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9" dur="1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30" fill="hold">
                            <p:stCondLst>
                              <p:cond delay="24300"/>
                            </p:stCondLst>
                            <p:childTnLst>
                              <p:par>
                                <p:cTn id="31" presetID="45" presetClass="entr" presetSubtype="0" fill="hold" grpId="0" nodeType="afterEffect">
                                  <p:stCondLst>
                                    <p:cond delay="0"/>
                                  </p:stCondLst>
                                  <p:iterate type="lt">
                                    <p:tmPct val="10000"/>
                                  </p:iterate>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1000"/>
                                        <p:tgtEl>
                                          <p:spTgt spid="5">
                                            <p:txEl>
                                              <p:pRg st="1" end="1"/>
                                            </p:txEl>
                                          </p:spTgt>
                                        </p:tgtEl>
                                      </p:cBhvr>
                                    </p:animEffect>
                                    <p:anim calcmode="lin" valueType="num">
                                      <p:cBhvr>
                                        <p:cTn id="34" dur="1000" fill="hold"/>
                                        <p:tgtEl>
                                          <p:spTgt spid="5">
                                            <p:txEl>
                                              <p:pRg st="1" end="1"/>
                                            </p:txEl>
                                          </p:spTgt>
                                        </p:tgtEl>
                                        <p:attrNameLst>
                                          <p:attrName>ppt_w</p:attrName>
                                        </p:attrNameLst>
                                      </p:cBhvr>
                                      <p:tavLst>
                                        <p:tav tm="0" fmla="#ppt_w*sin(2.5*pi*$)">
                                          <p:val>
                                            <p:fltVal val="0"/>
                                          </p:val>
                                        </p:tav>
                                        <p:tav tm="100000">
                                          <p:val>
                                            <p:fltVal val="1"/>
                                          </p:val>
                                        </p:tav>
                                      </p:tavLst>
                                    </p:anim>
                                    <p:anim calcmode="lin" valueType="num">
                                      <p:cBhvr>
                                        <p:cTn id="35" dur="10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par>
                          <p:cTn id="36" fill="hold">
                            <p:stCondLst>
                              <p:cond delay="26600"/>
                            </p:stCondLst>
                            <p:childTnLst>
                              <p:par>
                                <p:cTn id="37" presetID="45" presetClass="entr" presetSubtype="0" fill="hold" grpId="0" nodeType="afterEffect">
                                  <p:stCondLst>
                                    <p:cond delay="0"/>
                                  </p:stCondLst>
                                  <p:iterate type="lt">
                                    <p:tmPct val="10000"/>
                                  </p:iterate>
                                  <p:childTnLst>
                                    <p:set>
                                      <p:cBhvr>
                                        <p:cTn id="38" dur="1" fill="hold">
                                          <p:stCondLst>
                                            <p:cond delay="0"/>
                                          </p:stCondLst>
                                        </p:cTn>
                                        <p:tgtEl>
                                          <p:spTgt spid="5">
                                            <p:txEl>
                                              <p:pRg st="2" end="2"/>
                                            </p:txEl>
                                          </p:spTgt>
                                        </p:tgtEl>
                                        <p:attrNameLst>
                                          <p:attrName>style.visibility</p:attrName>
                                        </p:attrNameLst>
                                      </p:cBhvr>
                                      <p:to>
                                        <p:strVal val="visible"/>
                                      </p:to>
                                    </p:set>
                                    <p:animEffect transition="in" filter="fade">
                                      <p:cBhvr>
                                        <p:cTn id="39" dur="1000"/>
                                        <p:tgtEl>
                                          <p:spTgt spid="5">
                                            <p:txEl>
                                              <p:pRg st="2" end="2"/>
                                            </p:txEl>
                                          </p:spTgt>
                                        </p:tgtEl>
                                      </p:cBhvr>
                                    </p:animEffect>
                                    <p:anim calcmode="lin" valueType="num">
                                      <p:cBhvr>
                                        <p:cTn id="40" dur="1000" fill="hold"/>
                                        <p:tgtEl>
                                          <p:spTgt spid="5">
                                            <p:txEl>
                                              <p:pRg st="2" end="2"/>
                                            </p:txEl>
                                          </p:spTgt>
                                        </p:tgtEl>
                                        <p:attrNameLst>
                                          <p:attrName>ppt_w</p:attrName>
                                        </p:attrNameLst>
                                      </p:cBhvr>
                                      <p:tavLst>
                                        <p:tav tm="0" fmla="#ppt_w*sin(2.5*pi*$)">
                                          <p:val>
                                            <p:fltVal val="0"/>
                                          </p:val>
                                        </p:tav>
                                        <p:tav tm="100000">
                                          <p:val>
                                            <p:fltVal val="1"/>
                                          </p:val>
                                        </p:tav>
                                      </p:tavLst>
                                    </p:anim>
                                    <p:anim calcmode="lin" valueType="num">
                                      <p:cBhvr>
                                        <p:cTn id="41" dur="10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par>
                          <p:cTn id="42" fill="hold">
                            <p:stCondLst>
                              <p:cond delay="28500"/>
                            </p:stCondLst>
                            <p:childTnLst>
                              <p:par>
                                <p:cTn id="43" presetID="45" presetClass="entr" presetSubtype="0" fill="hold" grpId="0" nodeType="afterEffect">
                                  <p:stCondLst>
                                    <p:cond delay="0"/>
                                  </p:stCondLst>
                                  <p:iterate type="lt">
                                    <p:tmPct val="10000"/>
                                  </p:iterate>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1000"/>
                                        <p:tgtEl>
                                          <p:spTgt spid="5">
                                            <p:txEl>
                                              <p:pRg st="3" end="3"/>
                                            </p:txEl>
                                          </p:spTgt>
                                        </p:tgtEl>
                                      </p:cBhvr>
                                    </p:animEffect>
                                    <p:anim calcmode="lin" valueType="num">
                                      <p:cBhvr>
                                        <p:cTn id="46" dur="1000" fill="hold"/>
                                        <p:tgtEl>
                                          <p:spTgt spid="5">
                                            <p:txEl>
                                              <p:pRg st="3" end="3"/>
                                            </p:txEl>
                                          </p:spTgt>
                                        </p:tgtEl>
                                        <p:attrNameLst>
                                          <p:attrName>ppt_w</p:attrName>
                                        </p:attrNameLst>
                                      </p:cBhvr>
                                      <p:tavLst>
                                        <p:tav tm="0" fmla="#ppt_w*sin(2.5*pi*$)">
                                          <p:val>
                                            <p:fltVal val="0"/>
                                          </p:val>
                                        </p:tav>
                                        <p:tav tm="100000">
                                          <p:val>
                                            <p:fltVal val="1"/>
                                          </p:val>
                                        </p:tav>
                                      </p:tavLst>
                                    </p:anim>
                                    <p:anim calcmode="lin" valueType="num">
                                      <p:cBhvr>
                                        <p:cTn id="47" dur="1000" fill="hold"/>
                                        <p:tgtEl>
                                          <p:spTgt spid="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1sh01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01315" y="2015988"/>
            <a:ext cx="3424867" cy="26371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f2sh01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90852" y="2048092"/>
            <a:ext cx="3381548" cy="26050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0"/>
          <p:cNvSpPr>
            <a:spLocks noChangeArrowheads="1"/>
          </p:cNvSpPr>
          <p:nvPr/>
        </p:nvSpPr>
        <p:spPr bwMode="auto">
          <a:xfrm>
            <a:off x="4860032" y="4365104"/>
            <a:ext cx="3563938" cy="1284288"/>
          </a:xfrm>
          <a:prstGeom prst="rect">
            <a:avLst/>
          </a:prstGeom>
          <a:noFill/>
          <a:ln w="9525">
            <a:noFill/>
            <a:miter lim="800000"/>
            <a:headEnd/>
            <a:tailEnd/>
          </a:ln>
          <a:effectLst/>
        </p:spPr>
        <p:txBody>
          <a:bodyPr anchor="ctr" anchorCtr="1"/>
          <a:lstStyle/>
          <a:p>
            <a:pPr algn="ctr">
              <a:defRPr/>
            </a:pPr>
            <a:r>
              <a:rPr lang="es-ES_tradnl" sz="4400" b="1" dirty="0">
                <a:solidFill>
                  <a:schemeClr val="tx2"/>
                </a:solidFill>
                <a:effectLst>
                  <a:outerShdw blurRad="38100" dist="38100" dir="2700000" algn="tl">
                    <a:srgbClr val="000000"/>
                  </a:outerShdw>
                </a:effectLst>
              </a:rPr>
              <a:t>Pie Plano</a:t>
            </a:r>
            <a:endParaRPr lang="es-ES" sz="4400" b="1" dirty="0">
              <a:solidFill>
                <a:schemeClr val="tx2"/>
              </a:solidFill>
              <a:effectLst>
                <a:outerShdw blurRad="38100" dist="38100" dir="2700000" algn="tl">
                  <a:srgbClr val="000000"/>
                </a:outerShdw>
              </a:effectLst>
            </a:endParaRPr>
          </a:p>
        </p:txBody>
      </p:sp>
      <p:sp>
        <p:nvSpPr>
          <p:cNvPr id="7" name="Rectangle 11"/>
          <p:cNvSpPr>
            <a:spLocks noChangeArrowheads="1"/>
          </p:cNvSpPr>
          <p:nvPr/>
        </p:nvSpPr>
        <p:spPr bwMode="auto">
          <a:xfrm>
            <a:off x="864046" y="4376961"/>
            <a:ext cx="3563938" cy="1284287"/>
          </a:xfrm>
          <a:prstGeom prst="rect">
            <a:avLst/>
          </a:prstGeom>
          <a:noFill/>
          <a:ln w="9525">
            <a:noFill/>
            <a:miter lim="800000"/>
            <a:headEnd/>
            <a:tailEnd/>
          </a:ln>
          <a:effectLst/>
        </p:spPr>
        <p:txBody>
          <a:bodyPr anchor="ctr" anchorCtr="1"/>
          <a:lstStyle/>
          <a:p>
            <a:pPr algn="ctr">
              <a:defRPr/>
            </a:pPr>
            <a:r>
              <a:rPr lang="es-ES_tradnl" sz="4400" b="1" dirty="0">
                <a:solidFill>
                  <a:schemeClr val="tx2"/>
                </a:solidFill>
                <a:effectLst>
                  <a:outerShdw blurRad="38100" dist="38100" dir="2700000" algn="tl">
                    <a:srgbClr val="000000"/>
                  </a:outerShdw>
                </a:effectLst>
              </a:rPr>
              <a:t>Pie Sano</a:t>
            </a:r>
            <a:endParaRPr lang="es-ES" sz="4400" b="1"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14214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0"/>
                            </p:stCondLst>
                            <p:childTnLst>
                              <p:par>
                                <p:cTn id="10" presetID="3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decel="100000"/>
                                        <p:tgtEl>
                                          <p:spTgt spid="6"/>
                                        </p:tgtEl>
                                      </p:cBhvr>
                                    </p:animEffect>
                                    <p:anim calcmode="lin" valueType="num">
                                      <p:cBhvr>
                                        <p:cTn id="13" dur="800" decel="100000" fill="hold"/>
                                        <p:tgtEl>
                                          <p:spTgt spid="6"/>
                                        </p:tgtEl>
                                        <p:attrNameLst>
                                          <p:attrName>style.rotation</p:attrName>
                                        </p:attrNameLst>
                                      </p:cBhvr>
                                      <p:tavLst>
                                        <p:tav tm="0">
                                          <p:val>
                                            <p:fltVal val="-90"/>
                                          </p:val>
                                        </p:tav>
                                        <p:tav tm="100000">
                                          <p:val>
                                            <p:fltVal val="0"/>
                                          </p:val>
                                        </p:tav>
                                      </p:tavLst>
                                    </p:anim>
                                    <p:anim calcmode="lin" valueType="num">
                                      <p:cBhvr>
                                        <p:cTn id="14" dur="800" decel="100000" fill="hold"/>
                                        <p:tgtEl>
                                          <p:spTgt spid="6"/>
                                        </p:tgtEl>
                                        <p:attrNameLst>
                                          <p:attrName>ppt_x</p:attrName>
                                        </p:attrNameLst>
                                      </p:cBhvr>
                                      <p:tavLst>
                                        <p:tav tm="0">
                                          <p:val>
                                            <p:strVal val="#ppt_x+0.4"/>
                                          </p:val>
                                        </p:tav>
                                        <p:tav tm="100000">
                                          <p:val>
                                            <p:strVal val="#ppt_x-0.05"/>
                                          </p:val>
                                        </p:tav>
                                      </p:tavLst>
                                    </p:anim>
                                    <p:anim calcmode="lin" valueType="num">
                                      <p:cBhvr>
                                        <p:cTn id="15" dur="800" decel="100000" fill="hold"/>
                                        <p:tgtEl>
                                          <p:spTgt spid="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8" fill="hold">
                            <p:stCondLst>
                              <p:cond delay="6000"/>
                            </p:stCondLst>
                            <p:childTnLst>
                              <p:par>
                                <p:cTn id="19" presetID="19"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0" fill="hold"/>
                                        <p:tgtEl>
                                          <p:spTgt spid="4"/>
                                        </p:tgtEl>
                                        <p:attrNameLst>
                                          <p:attrName>ppt_w</p:attrName>
                                        </p:attrNameLst>
                                      </p:cBhvr>
                                      <p:tavLst>
                                        <p:tav tm="0" fmla="#ppt_w*sin(2.5*pi*$)">
                                          <p:val>
                                            <p:fltVal val="0"/>
                                          </p:val>
                                        </p:tav>
                                        <p:tav tm="100000">
                                          <p:val>
                                            <p:fltVal val="1"/>
                                          </p:val>
                                        </p:tav>
                                      </p:tavLst>
                                    </p:anim>
                                    <p:anim calcmode="lin" valueType="num">
                                      <p:cBhvr>
                                        <p:cTn id="22" dur="5000" fill="hold"/>
                                        <p:tgtEl>
                                          <p:spTgt spid="4"/>
                                        </p:tgtEl>
                                        <p:attrNameLst>
                                          <p:attrName>ppt_h</p:attrName>
                                        </p:attrNameLst>
                                      </p:cBhvr>
                                      <p:tavLst>
                                        <p:tav tm="0">
                                          <p:val>
                                            <p:strVal val="#ppt_h"/>
                                          </p:val>
                                        </p:tav>
                                        <p:tav tm="100000">
                                          <p:val>
                                            <p:strVal val="#ppt_h"/>
                                          </p:val>
                                        </p:tav>
                                      </p:tavLst>
                                    </p:anim>
                                  </p:childTnLst>
                                </p:cTn>
                              </p:par>
                            </p:childTnLst>
                          </p:cTn>
                        </p:par>
                        <p:par>
                          <p:cTn id="23" fill="hold">
                            <p:stCondLst>
                              <p:cond delay="11000"/>
                            </p:stCondLst>
                            <p:childTnLst>
                              <p:par>
                                <p:cTn id="24" presetID="3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800" decel="100000"/>
                                        <p:tgtEl>
                                          <p:spTgt spid="7"/>
                                        </p:tgtEl>
                                      </p:cBhvr>
                                    </p:animEffect>
                                    <p:anim calcmode="lin" valueType="num">
                                      <p:cBhvr>
                                        <p:cTn id="27" dur="800" decel="100000" fill="hold"/>
                                        <p:tgtEl>
                                          <p:spTgt spid="7"/>
                                        </p:tgtEl>
                                        <p:attrNameLst>
                                          <p:attrName>style.rotation</p:attrName>
                                        </p:attrNameLst>
                                      </p:cBhvr>
                                      <p:tavLst>
                                        <p:tav tm="0">
                                          <p:val>
                                            <p:fltVal val="-90"/>
                                          </p:val>
                                        </p:tav>
                                        <p:tav tm="100000">
                                          <p:val>
                                            <p:fltVal val="0"/>
                                          </p:val>
                                        </p:tav>
                                      </p:tavLst>
                                    </p:anim>
                                    <p:anim calcmode="lin" valueType="num">
                                      <p:cBhvr>
                                        <p:cTn id="28" dur="800" decel="100000" fill="hold"/>
                                        <p:tgtEl>
                                          <p:spTgt spid="7"/>
                                        </p:tgtEl>
                                        <p:attrNameLst>
                                          <p:attrName>ppt_x</p:attrName>
                                        </p:attrNameLst>
                                      </p:cBhvr>
                                      <p:tavLst>
                                        <p:tav tm="0">
                                          <p:val>
                                            <p:strVal val="#ppt_x+0.4"/>
                                          </p:val>
                                        </p:tav>
                                        <p:tav tm="100000">
                                          <p:val>
                                            <p:strVal val="#ppt_x-0.05"/>
                                          </p:val>
                                        </p:tav>
                                      </p:tavLst>
                                    </p:anim>
                                    <p:anim calcmode="lin" valueType="num">
                                      <p:cBhvr>
                                        <p:cTn id="29" dur="800" decel="100000" fill="hold"/>
                                        <p:tgtEl>
                                          <p:spTgt spid="7"/>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455613" y="113358"/>
            <a:ext cx="8226425" cy="939378"/>
          </a:xfrm>
        </p:spPr>
        <p:txBody>
          <a:bodyPr>
            <a:normAutofit/>
          </a:bodyPr>
          <a:lstStyle/>
          <a:p>
            <a:pPr eaLnBrk="1" hangingPunct="1">
              <a:defRPr/>
            </a:pPr>
            <a:r>
              <a:rPr lang="es-ES" sz="4000" b="1" dirty="0" smtClean="0"/>
              <a:t>Grados de Pie Plano</a:t>
            </a:r>
          </a:p>
        </p:txBody>
      </p:sp>
      <p:pic>
        <p:nvPicPr>
          <p:cNvPr id="5" name="Picture 7" descr="gradosplano1"/>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403648" y="1714500"/>
            <a:ext cx="2664296" cy="4273550"/>
          </a:xfrm>
          <a:noFill/>
          <a:extLst>
            <a:ext uri="{909E8E84-426E-40DD-AFC4-6F175D3DCCD1}">
              <a14:hiddenFill xmlns:a14="http://schemas.microsoft.com/office/drawing/2010/main">
                <a:solidFill>
                  <a:srgbClr val="FFFFFF"/>
                </a:solidFill>
              </a14:hiddenFill>
            </a:ext>
          </a:extLst>
        </p:spPr>
      </p:pic>
      <p:pic>
        <p:nvPicPr>
          <p:cNvPr id="6" name="Picture 8" descr="pieplano4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000625" y="1714500"/>
            <a:ext cx="3087688" cy="409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722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par>
                          <p:cTn id="8" fill="hold">
                            <p:stCondLst>
                              <p:cond delay="2000"/>
                            </p:stCondLst>
                            <p:childTnLst>
                              <p:par>
                                <p:cTn id="9" presetID="19"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0" fill="hold"/>
                                        <p:tgtEl>
                                          <p:spTgt spid="5"/>
                                        </p:tgtEl>
                                        <p:attrNameLst>
                                          <p:attrName>ppt_w</p:attrName>
                                        </p:attrNameLst>
                                      </p:cBhvr>
                                      <p:tavLst>
                                        <p:tav tm="0" fmla="#ppt_w*sin(2.5*pi*$)">
                                          <p:val>
                                            <p:fltVal val="0"/>
                                          </p:val>
                                        </p:tav>
                                        <p:tav tm="100000">
                                          <p:val>
                                            <p:fltVal val="1"/>
                                          </p:val>
                                        </p:tav>
                                      </p:tavLst>
                                    </p:anim>
                                    <p:anim calcmode="lin" valueType="num">
                                      <p:cBhvr>
                                        <p:cTn id="12" dur="5000" fill="hold"/>
                                        <p:tgtEl>
                                          <p:spTgt spid="5"/>
                                        </p:tgtEl>
                                        <p:attrNameLst>
                                          <p:attrName>ppt_h</p:attrName>
                                        </p:attrNameLst>
                                      </p:cBhvr>
                                      <p:tavLst>
                                        <p:tav tm="0">
                                          <p:val>
                                            <p:strVal val="#ppt_h"/>
                                          </p:val>
                                        </p:tav>
                                        <p:tav tm="100000">
                                          <p:val>
                                            <p:strVal val="#ppt_h"/>
                                          </p:val>
                                        </p:tav>
                                      </p:tavLst>
                                    </p:anim>
                                  </p:childTnLst>
                                </p:cTn>
                              </p:par>
                            </p:childTnLst>
                          </p:cTn>
                        </p:par>
                        <p:par>
                          <p:cTn id="13" fill="hold">
                            <p:stCondLst>
                              <p:cond delay="7000"/>
                            </p:stCondLst>
                            <p:childTnLst>
                              <p:par>
                                <p:cTn id="14" presetID="19"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0" fill="hold"/>
                                        <p:tgtEl>
                                          <p:spTgt spid="6"/>
                                        </p:tgtEl>
                                        <p:attrNameLst>
                                          <p:attrName>ppt_w</p:attrName>
                                        </p:attrNameLst>
                                      </p:cBhvr>
                                      <p:tavLst>
                                        <p:tav tm="0" fmla="#ppt_w*sin(2.5*pi*$)">
                                          <p:val>
                                            <p:fltVal val="0"/>
                                          </p:val>
                                        </p:tav>
                                        <p:tav tm="100000">
                                          <p:val>
                                            <p:fltVal val="1"/>
                                          </p:val>
                                        </p:tav>
                                      </p:tavLst>
                                    </p:anim>
                                    <p:anim calcmode="lin" valueType="num">
                                      <p:cBhvr>
                                        <p:cTn id="17"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6.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theme/_rels/them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theme/_rels/theme9.xml.rels><?xml version="1.0" encoding="UTF-8" standalone="yes"?>
<Relationships xmlns="http://schemas.openxmlformats.org/package/2006/relationships"><Relationship Id="rId1" Type="http://schemas.openxmlformats.org/officeDocument/2006/relationships/image" Target="../media/image15.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tiqueta">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0.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4.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6.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7.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1_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9.xml><?xml version="1.0" encoding="utf-8"?>
<a:theme xmlns:a="http://schemas.openxmlformats.org/drawingml/2006/main" name="Cuadrícula">
  <a:themeElements>
    <a:clrScheme name="Cuadrícula">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49</TotalTime>
  <Words>379</Words>
  <Application>Microsoft Office PowerPoint</Application>
  <PresentationFormat>Presentación en pantalla (4:3)</PresentationFormat>
  <Paragraphs>40</Paragraphs>
  <Slides>13</Slides>
  <Notes>0</Notes>
  <HiddenSlides>0</HiddenSlides>
  <MMClips>0</MMClips>
  <ScaleCrop>false</ScaleCrop>
  <HeadingPairs>
    <vt:vector size="4" baseType="variant">
      <vt:variant>
        <vt:lpstr>Tema</vt:lpstr>
      </vt:variant>
      <vt:variant>
        <vt:i4>10</vt:i4>
      </vt:variant>
      <vt:variant>
        <vt:lpstr>Títulos de diapositiva</vt:lpstr>
      </vt:variant>
      <vt:variant>
        <vt:i4>13</vt:i4>
      </vt:variant>
    </vt:vector>
  </HeadingPairs>
  <TitlesOfParts>
    <vt:vector size="23" baseType="lpstr">
      <vt:lpstr>Alta costura</vt:lpstr>
      <vt:lpstr>Forma de onda</vt:lpstr>
      <vt:lpstr>NewsPrint</vt:lpstr>
      <vt:lpstr>Metro</vt:lpstr>
      <vt:lpstr>Ángulos</vt:lpstr>
      <vt:lpstr>Chincheta</vt:lpstr>
      <vt:lpstr>Civil</vt:lpstr>
      <vt:lpstr>1_Chincheta</vt:lpstr>
      <vt:lpstr>Cuadrícula</vt:lpstr>
      <vt:lpstr>Concurrencia</vt:lpstr>
      <vt:lpstr>Presentación de PowerPoint</vt:lpstr>
      <vt:lpstr>El Pie Plano</vt:lpstr>
      <vt:lpstr>¿Qué es el Pie Plano? </vt:lpstr>
      <vt:lpstr>¿Cuál es el Arco Longitudinal? </vt:lpstr>
      <vt:lpstr>Definición</vt:lpstr>
      <vt:lpstr>¿Cómo se diagnostica el pie plano? </vt:lpstr>
      <vt:lpstr>¿Qué Síntomas Presenta el Niño con Pie Plano? </vt:lpstr>
      <vt:lpstr>Presentación de PowerPoint</vt:lpstr>
      <vt:lpstr>Grados de Pie Plano</vt:lpstr>
      <vt:lpstr>¿Qué Tipo de Zapato Debe Usar el Niño con Pie Plano? </vt:lpstr>
      <vt:lpstr>Pie Plano No Atendido A Tiempo</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Manecas</dc:creator>
  <cp:lastModifiedBy>Manecas</cp:lastModifiedBy>
  <cp:revision>7</cp:revision>
  <dcterms:created xsi:type="dcterms:W3CDTF">2013-03-05T22:21:43Z</dcterms:created>
  <dcterms:modified xsi:type="dcterms:W3CDTF">2013-03-06T17:26:53Z</dcterms:modified>
</cp:coreProperties>
</file>